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7" r:id="rId4"/>
    <p:sldMasterId id="2147483648" r:id="rId5"/>
    <p:sldMasterId id="2147483660" r:id="rId6"/>
  </p:sldMasterIdLst>
  <p:notesMasterIdLst>
    <p:notesMasterId r:id="rId17"/>
  </p:notesMasterIdLst>
  <p:sldIdLst>
    <p:sldId id="1303" r:id="rId7"/>
    <p:sldId id="1224" r:id="rId8"/>
    <p:sldId id="305" r:id="rId9"/>
    <p:sldId id="1297" r:id="rId10"/>
    <p:sldId id="324" r:id="rId11"/>
    <p:sldId id="1298" r:id="rId12"/>
    <p:sldId id="350" r:id="rId13"/>
    <p:sldId id="1302" r:id="rId14"/>
    <p:sldId id="1299" r:id="rId15"/>
    <p:sldId id="1300" r:id="rId16"/>
  </p:sldIdLst>
  <p:sldSz cx="12192000" cy="6858000"/>
  <p:notesSz cx="6642100" cy="93218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skra LAT" panose="020B0804060103030003" charset="0"/>
      <p:bold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ExtraBold" pitchFamily="2" charset="0"/>
      <p:bold r:id="rId27"/>
      <p:boldItalic r:id="rId28"/>
    </p:embeddedFont>
    <p:embeddedFont>
      <p:font typeface="Nunito Sans SemiBold" pitchFamily="2" charset="0"/>
      <p:bold r:id="rId29"/>
      <p:boldItalic r:id="rId3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B93035-6847-A0EE-A561-7CAC15F37535}" name="Nick de Wilt | Windunie" initials="NW" userId="S::Nick.de.Wilt@windunie.nl::acff550f-27a3-4288-bea1-451023958c3c" providerId="AD"/>
  <p188:author id="{A2173F43-4EA6-2269-FE3D-3F088F117AD5}" name="Sanne Tonneijck" initials="ST" userId="S::Sanne.Tonneijck@windunie.nl::e206fa09-295a-4ba1-a419-e2a4c45cf344" providerId="AD"/>
  <p188:author id="{80E7E463-981B-25E9-8CE8-81BEB13D82A7}" name="Axel Posthumus | Windunie" initials="AW" userId="S::axel.posthumus@windunie.nl::72a31db3-4784-4533-a8d5-8319d7843865" providerId="AD"/>
  <p188:author id="{458910F8-B522-BD84-5858-C28AEBB303E3}" name="Jennie Tissingh | Windunie" initials="JT" userId="S::Jennie.Tissingh@windunie.nl::d1d8032e-87f2-48d7-ad68-c4d8ea4702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1AC"/>
    <a:srgbClr val="23346A"/>
    <a:srgbClr val="496790"/>
    <a:srgbClr val="66FF66"/>
    <a:srgbClr val="CCFFCC"/>
    <a:srgbClr val="E9E9E9"/>
    <a:srgbClr val="FFFFFF"/>
    <a:srgbClr val="102967"/>
    <a:srgbClr val="38A3E2"/>
    <a:srgbClr val="E6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93362-5C4F-46B3-9EBF-5C20EB24C4A4}" v="224" dt="2024-02-12T15:29:36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 snapToGrid="0">
      <p:cViewPr varScale="1">
        <p:scale>
          <a:sx n="101" d="100"/>
          <a:sy n="101" d="100"/>
        </p:scale>
        <p:origin x="2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de Wilt | Windunie" userId="acff550f-27a3-4288-bea1-451023958c3c" providerId="ADAL" clId="{88093362-5C4F-46B3-9EBF-5C20EB24C4A4}"/>
    <pc:docChg chg="undo custSel addSld delSld modSld delMainMaster">
      <pc:chgData name="Nick de Wilt | Windunie" userId="acff550f-27a3-4288-bea1-451023958c3c" providerId="ADAL" clId="{88093362-5C4F-46B3-9EBF-5C20EB24C4A4}" dt="2024-02-12T15:32:17.758" v="3915" actId="20577"/>
      <pc:docMkLst>
        <pc:docMk/>
      </pc:docMkLst>
      <pc:sldChg chg="del">
        <pc:chgData name="Nick de Wilt | Windunie" userId="acff550f-27a3-4288-bea1-451023958c3c" providerId="ADAL" clId="{88093362-5C4F-46B3-9EBF-5C20EB24C4A4}" dt="2024-02-12T12:02:46.226" v="418" actId="47"/>
        <pc:sldMkLst>
          <pc:docMk/>
          <pc:sldMk cId="1686569453" sldId="262"/>
        </pc:sldMkLst>
      </pc:sldChg>
      <pc:sldChg chg="del">
        <pc:chgData name="Nick de Wilt | Windunie" userId="acff550f-27a3-4288-bea1-451023958c3c" providerId="ADAL" clId="{88093362-5C4F-46B3-9EBF-5C20EB24C4A4}" dt="2024-02-12T12:02:54.413" v="428" actId="47"/>
        <pc:sldMkLst>
          <pc:docMk/>
          <pc:sldMk cId="3918836246" sldId="282"/>
        </pc:sldMkLst>
      </pc:sldChg>
      <pc:sldChg chg="del">
        <pc:chgData name="Nick de Wilt | Windunie" userId="acff550f-27a3-4288-bea1-451023958c3c" providerId="ADAL" clId="{88093362-5C4F-46B3-9EBF-5C20EB24C4A4}" dt="2024-02-12T12:02:55.527" v="429" actId="47"/>
        <pc:sldMkLst>
          <pc:docMk/>
          <pc:sldMk cId="3445644910" sldId="299"/>
        </pc:sldMkLst>
      </pc:sldChg>
      <pc:sldChg chg="modSp mod">
        <pc:chgData name="Nick de Wilt | Windunie" userId="acff550f-27a3-4288-bea1-451023958c3c" providerId="ADAL" clId="{88093362-5C4F-46B3-9EBF-5C20EB24C4A4}" dt="2024-02-12T15:05:10.595" v="3382" actId="1076"/>
        <pc:sldMkLst>
          <pc:docMk/>
          <pc:sldMk cId="4023170759" sldId="305"/>
        </pc:sldMkLst>
        <pc:spChg chg="mod">
          <ac:chgData name="Nick de Wilt | Windunie" userId="acff550f-27a3-4288-bea1-451023958c3c" providerId="ADAL" clId="{88093362-5C4F-46B3-9EBF-5C20EB24C4A4}" dt="2024-02-12T14:06:00.068" v="3327" actId="20577"/>
          <ac:spMkLst>
            <pc:docMk/>
            <pc:sldMk cId="4023170759" sldId="305"/>
            <ac:spMk id="3" creationId="{3F22A235-FC20-2C5F-7E6A-C09EB78C8D15}"/>
          </ac:spMkLst>
        </pc:spChg>
        <pc:spChg chg="mod">
          <ac:chgData name="Nick de Wilt | Windunie" userId="acff550f-27a3-4288-bea1-451023958c3c" providerId="ADAL" clId="{88093362-5C4F-46B3-9EBF-5C20EB24C4A4}" dt="2024-02-12T15:05:10.595" v="3382" actId="1076"/>
          <ac:spMkLst>
            <pc:docMk/>
            <pc:sldMk cId="4023170759" sldId="305"/>
            <ac:spMk id="27" creationId="{FC17CBF3-8008-BD72-3C58-27C062D9F6BA}"/>
          </ac:spMkLst>
        </pc:spChg>
        <pc:spChg chg="mod">
          <ac:chgData name="Nick de Wilt | Windunie" userId="acff550f-27a3-4288-bea1-451023958c3c" providerId="ADAL" clId="{88093362-5C4F-46B3-9EBF-5C20EB24C4A4}" dt="2024-02-12T15:04:47.218" v="3381" actId="1035"/>
          <ac:spMkLst>
            <pc:docMk/>
            <pc:sldMk cId="4023170759" sldId="305"/>
            <ac:spMk id="28" creationId="{6176C0D6-2981-6B49-FF6F-E063CC825031}"/>
          </ac:spMkLst>
        </pc:spChg>
        <pc:spChg chg="mod">
          <ac:chgData name="Nick de Wilt | Windunie" userId="acff550f-27a3-4288-bea1-451023958c3c" providerId="ADAL" clId="{88093362-5C4F-46B3-9EBF-5C20EB24C4A4}" dt="2024-02-12T13:50:11.075" v="3014" actId="207"/>
          <ac:spMkLst>
            <pc:docMk/>
            <pc:sldMk cId="4023170759" sldId="305"/>
            <ac:spMk id="31" creationId="{733E4B66-6EDF-A353-92E5-28358A610E26}"/>
          </ac:spMkLst>
        </pc:spChg>
        <pc:spChg chg="mod">
          <ac:chgData name="Nick de Wilt | Windunie" userId="acff550f-27a3-4288-bea1-451023958c3c" providerId="ADAL" clId="{88093362-5C4F-46B3-9EBF-5C20EB24C4A4}" dt="2024-02-12T12:06:17.484" v="532" actId="1076"/>
          <ac:spMkLst>
            <pc:docMk/>
            <pc:sldMk cId="4023170759" sldId="305"/>
            <ac:spMk id="32" creationId="{ADF5191E-62C3-8E11-C988-1B2CBF56E62A}"/>
          </ac:spMkLst>
        </pc:spChg>
        <pc:graphicFrameChg chg="mod modGraphic">
          <ac:chgData name="Nick de Wilt | Windunie" userId="acff550f-27a3-4288-bea1-451023958c3c" providerId="ADAL" clId="{88093362-5C4F-46B3-9EBF-5C20EB24C4A4}" dt="2024-02-12T13:28:01.237" v="2423" actId="20577"/>
          <ac:graphicFrameMkLst>
            <pc:docMk/>
            <pc:sldMk cId="4023170759" sldId="305"/>
            <ac:graphicFrameMk id="30" creationId="{CEBB9FDB-ED16-8C07-A816-A14220A3F8C4}"/>
          </ac:graphicFrameMkLst>
        </pc:graphicFrameChg>
      </pc:sldChg>
      <pc:sldChg chg="del">
        <pc:chgData name="Nick de Wilt | Windunie" userId="acff550f-27a3-4288-bea1-451023958c3c" providerId="ADAL" clId="{88093362-5C4F-46B3-9EBF-5C20EB24C4A4}" dt="2024-02-12T12:03:10.048" v="454" actId="47"/>
        <pc:sldMkLst>
          <pc:docMk/>
          <pc:sldMk cId="2096966618" sldId="306"/>
        </pc:sldMkLst>
      </pc:sldChg>
      <pc:sldChg chg="del">
        <pc:chgData name="Nick de Wilt | Windunie" userId="acff550f-27a3-4288-bea1-451023958c3c" providerId="ADAL" clId="{88093362-5C4F-46B3-9EBF-5C20EB24C4A4}" dt="2024-02-12T12:02:58.037" v="431" actId="47"/>
        <pc:sldMkLst>
          <pc:docMk/>
          <pc:sldMk cId="73371857" sldId="311"/>
        </pc:sldMkLst>
      </pc:sldChg>
      <pc:sldChg chg="del">
        <pc:chgData name="Nick de Wilt | Windunie" userId="acff550f-27a3-4288-bea1-451023958c3c" providerId="ADAL" clId="{88093362-5C4F-46B3-9EBF-5C20EB24C4A4}" dt="2024-02-12T12:03:00.377" v="435" actId="47"/>
        <pc:sldMkLst>
          <pc:docMk/>
          <pc:sldMk cId="442705585" sldId="315"/>
        </pc:sldMkLst>
      </pc:sldChg>
      <pc:sldChg chg="del">
        <pc:chgData name="Nick de Wilt | Windunie" userId="acff550f-27a3-4288-bea1-451023958c3c" providerId="ADAL" clId="{88093362-5C4F-46B3-9EBF-5C20EB24C4A4}" dt="2024-02-12T12:03:01.005" v="436" actId="47"/>
        <pc:sldMkLst>
          <pc:docMk/>
          <pc:sldMk cId="1833423061" sldId="316"/>
        </pc:sldMkLst>
      </pc:sldChg>
      <pc:sldChg chg="addSp delSp modSp mod modAnim">
        <pc:chgData name="Nick de Wilt | Windunie" userId="acff550f-27a3-4288-bea1-451023958c3c" providerId="ADAL" clId="{88093362-5C4F-46B3-9EBF-5C20EB24C4A4}" dt="2024-02-12T14:18:29.707" v="3371"/>
        <pc:sldMkLst>
          <pc:docMk/>
          <pc:sldMk cId="3694476058" sldId="324"/>
        </pc:sldMkLst>
        <pc:spChg chg="mod">
          <ac:chgData name="Nick de Wilt | Windunie" userId="acff550f-27a3-4288-bea1-451023958c3c" providerId="ADAL" clId="{88093362-5C4F-46B3-9EBF-5C20EB24C4A4}" dt="2024-02-12T12:59:17.193" v="1556" actId="1076"/>
          <ac:spMkLst>
            <pc:docMk/>
            <pc:sldMk cId="3694476058" sldId="324"/>
            <ac:spMk id="17" creationId="{B73B7A40-BED7-6CA0-282A-161F07A67A02}"/>
          </ac:spMkLst>
        </pc:spChg>
        <pc:spChg chg="add del mod">
          <ac:chgData name="Nick de Wilt | Windunie" userId="acff550f-27a3-4288-bea1-451023958c3c" providerId="ADAL" clId="{88093362-5C4F-46B3-9EBF-5C20EB24C4A4}" dt="2024-02-12T12:38:30.142" v="1055" actId="478"/>
          <ac:spMkLst>
            <pc:docMk/>
            <pc:sldMk cId="3694476058" sldId="324"/>
            <ac:spMk id="20" creationId="{692786E5-8F92-C211-6240-2117606C3FF4}"/>
          </ac:spMkLst>
        </pc:spChg>
        <pc:spChg chg="add mod">
          <ac:chgData name="Nick de Wilt | Windunie" userId="acff550f-27a3-4288-bea1-451023958c3c" providerId="ADAL" clId="{88093362-5C4F-46B3-9EBF-5C20EB24C4A4}" dt="2024-02-12T13:33:15.459" v="2466" actId="20577"/>
          <ac:spMkLst>
            <pc:docMk/>
            <pc:sldMk cId="3694476058" sldId="324"/>
            <ac:spMk id="21" creationId="{937F869D-3AD2-3D46-D3AB-A8E3BD2B206D}"/>
          </ac:spMkLst>
        </pc:spChg>
        <pc:spChg chg="add mod">
          <ac:chgData name="Nick de Wilt | Windunie" userId="acff550f-27a3-4288-bea1-451023958c3c" providerId="ADAL" clId="{88093362-5C4F-46B3-9EBF-5C20EB24C4A4}" dt="2024-02-12T13:10:19.838" v="2228" actId="20577"/>
          <ac:spMkLst>
            <pc:docMk/>
            <pc:sldMk cId="3694476058" sldId="324"/>
            <ac:spMk id="22" creationId="{3126138B-D376-2C53-FDD9-4D07CE33AA0C}"/>
          </ac:spMkLst>
        </pc:spChg>
        <pc:graphicFrameChg chg="mod modGraphic">
          <ac:chgData name="Nick de Wilt | Windunie" userId="acff550f-27a3-4288-bea1-451023958c3c" providerId="ADAL" clId="{88093362-5C4F-46B3-9EBF-5C20EB24C4A4}" dt="2024-02-12T14:06:44.989" v="3342" actId="20577"/>
          <ac:graphicFrameMkLst>
            <pc:docMk/>
            <pc:sldMk cId="3694476058" sldId="324"/>
            <ac:graphicFrameMk id="19" creationId="{1D84B36C-27AC-B043-D81C-D894FF785E51}"/>
          </ac:graphicFrameMkLst>
        </pc:graphicFrameChg>
        <pc:picChg chg="mod">
          <ac:chgData name="Nick de Wilt | Windunie" userId="acff550f-27a3-4288-bea1-451023958c3c" providerId="ADAL" clId="{88093362-5C4F-46B3-9EBF-5C20EB24C4A4}" dt="2024-02-12T12:39:03.420" v="1065" actId="1076"/>
          <ac:picMkLst>
            <pc:docMk/>
            <pc:sldMk cId="3694476058" sldId="324"/>
            <ac:picMk id="7" creationId="{4042C341-B3B8-66F5-EEFE-FAB9211D1957}"/>
          </ac:picMkLst>
        </pc:picChg>
      </pc:sldChg>
      <pc:sldChg chg="addSp modSp mod modAnim modNotesTx">
        <pc:chgData name="Nick de Wilt | Windunie" userId="acff550f-27a3-4288-bea1-451023958c3c" providerId="ADAL" clId="{88093362-5C4F-46B3-9EBF-5C20EB24C4A4}" dt="2024-02-12T15:12:57.141" v="3447" actId="20577"/>
        <pc:sldMkLst>
          <pc:docMk/>
          <pc:sldMk cId="3877270594" sldId="350"/>
        </pc:sldMkLst>
        <pc:spChg chg="mod">
          <ac:chgData name="Nick de Wilt | Windunie" userId="acff550f-27a3-4288-bea1-451023958c3c" providerId="ADAL" clId="{88093362-5C4F-46B3-9EBF-5C20EB24C4A4}" dt="2024-02-12T14:07:18.770" v="3344" actId="20577"/>
          <ac:spMkLst>
            <pc:docMk/>
            <pc:sldMk cId="3877270594" sldId="350"/>
            <ac:spMk id="11" creationId="{7FD2A65A-ED2B-C639-7692-9B62026B1AC8}"/>
          </ac:spMkLst>
        </pc:spChg>
        <pc:spChg chg="add mod">
          <ac:chgData name="Nick de Wilt | Windunie" userId="acff550f-27a3-4288-bea1-451023958c3c" providerId="ADAL" clId="{88093362-5C4F-46B3-9EBF-5C20EB24C4A4}" dt="2024-02-12T13:35:19.347" v="2523" actId="20577"/>
          <ac:spMkLst>
            <pc:docMk/>
            <pc:sldMk cId="3877270594" sldId="350"/>
            <ac:spMk id="13" creationId="{A941A3C5-9468-131D-80D3-F81D46CC2B5B}"/>
          </ac:spMkLst>
        </pc:spChg>
        <pc:graphicFrameChg chg="mod modGraphic">
          <ac:chgData name="Nick de Wilt | Windunie" userId="acff550f-27a3-4288-bea1-451023958c3c" providerId="ADAL" clId="{88093362-5C4F-46B3-9EBF-5C20EB24C4A4}" dt="2024-02-12T15:12:57.141" v="3447" actId="20577"/>
          <ac:graphicFrameMkLst>
            <pc:docMk/>
            <pc:sldMk cId="3877270594" sldId="350"/>
            <ac:graphicFrameMk id="4" creationId="{76171A7D-CFD2-BEE0-E6EB-2CD8816C3AC5}"/>
          </ac:graphicFrameMkLst>
        </pc:graphicFrameChg>
      </pc:sldChg>
      <pc:sldChg chg="del">
        <pc:chgData name="Nick de Wilt | Windunie" userId="acff550f-27a3-4288-bea1-451023958c3c" providerId="ADAL" clId="{88093362-5C4F-46B3-9EBF-5C20EB24C4A4}" dt="2024-02-12T12:03:09.295" v="452" actId="47"/>
        <pc:sldMkLst>
          <pc:docMk/>
          <pc:sldMk cId="2073172524" sldId="1013"/>
        </pc:sldMkLst>
      </pc:sldChg>
      <pc:sldChg chg="del">
        <pc:chgData name="Nick de Wilt | Windunie" userId="acff550f-27a3-4288-bea1-451023958c3c" providerId="ADAL" clId="{88093362-5C4F-46B3-9EBF-5C20EB24C4A4}" dt="2024-02-12T12:02:57.408" v="430" actId="47"/>
        <pc:sldMkLst>
          <pc:docMk/>
          <pc:sldMk cId="1234922994" sldId="1094"/>
        </pc:sldMkLst>
      </pc:sldChg>
      <pc:sldChg chg="del">
        <pc:chgData name="Nick de Wilt | Windunie" userId="acff550f-27a3-4288-bea1-451023958c3c" providerId="ADAL" clId="{88093362-5C4F-46B3-9EBF-5C20EB24C4A4}" dt="2024-02-12T12:03:07.191" v="447" actId="47"/>
        <pc:sldMkLst>
          <pc:docMk/>
          <pc:sldMk cId="2622951514" sldId="1138"/>
        </pc:sldMkLst>
      </pc:sldChg>
      <pc:sldChg chg="del">
        <pc:chgData name="Nick de Wilt | Windunie" userId="acff550f-27a3-4288-bea1-451023958c3c" providerId="ADAL" clId="{88093362-5C4F-46B3-9EBF-5C20EB24C4A4}" dt="2024-02-12T12:03:03.407" v="440" actId="47"/>
        <pc:sldMkLst>
          <pc:docMk/>
          <pc:sldMk cId="3296504543" sldId="1140"/>
        </pc:sldMkLst>
      </pc:sldChg>
      <pc:sldChg chg="del">
        <pc:chgData name="Nick de Wilt | Windunie" userId="acff550f-27a3-4288-bea1-451023958c3c" providerId="ADAL" clId="{88093362-5C4F-46B3-9EBF-5C20EB24C4A4}" dt="2024-02-12T12:03:04.616" v="442" actId="47"/>
        <pc:sldMkLst>
          <pc:docMk/>
          <pc:sldMk cId="1922248439" sldId="1141"/>
        </pc:sldMkLst>
      </pc:sldChg>
      <pc:sldChg chg="del">
        <pc:chgData name="Nick de Wilt | Windunie" userId="acff550f-27a3-4288-bea1-451023958c3c" providerId="ADAL" clId="{88093362-5C4F-46B3-9EBF-5C20EB24C4A4}" dt="2024-02-12T12:03:07.693" v="448" actId="47"/>
        <pc:sldMkLst>
          <pc:docMk/>
          <pc:sldMk cId="4221984393" sldId="1170"/>
        </pc:sldMkLst>
      </pc:sldChg>
      <pc:sldChg chg="del">
        <pc:chgData name="Nick de Wilt | Windunie" userId="acff550f-27a3-4288-bea1-451023958c3c" providerId="ADAL" clId="{88093362-5C4F-46B3-9EBF-5C20EB24C4A4}" dt="2024-02-12T12:03:02.841" v="439" actId="47"/>
        <pc:sldMkLst>
          <pc:docMk/>
          <pc:sldMk cId="1724368779" sldId="1216"/>
        </pc:sldMkLst>
      </pc:sldChg>
      <pc:sldChg chg="del">
        <pc:chgData name="Nick de Wilt | Windunie" userId="acff550f-27a3-4288-bea1-451023958c3c" providerId="ADAL" clId="{88093362-5C4F-46B3-9EBF-5C20EB24C4A4}" dt="2024-02-12T12:03:05.134" v="443" actId="47"/>
        <pc:sldMkLst>
          <pc:docMk/>
          <pc:sldMk cId="3146169761" sldId="1219"/>
        </pc:sldMkLst>
      </pc:sldChg>
      <pc:sldChg chg="modSp mod modNotesTx">
        <pc:chgData name="Nick de Wilt | Windunie" userId="acff550f-27a3-4288-bea1-451023958c3c" providerId="ADAL" clId="{88093362-5C4F-46B3-9EBF-5C20EB24C4A4}" dt="2024-02-12T14:05:44.084" v="3323" actId="108"/>
        <pc:sldMkLst>
          <pc:docMk/>
          <pc:sldMk cId="784048251" sldId="1224"/>
        </pc:sldMkLst>
        <pc:spChg chg="mod">
          <ac:chgData name="Nick de Wilt | Windunie" userId="acff550f-27a3-4288-bea1-451023958c3c" providerId="ADAL" clId="{88093362-5C4F-46B3-9EBF-5C20EB24C4A4}" dt="2024-02-12T14:05:44.084" v="3323" actId="108"/>
          <ac:spMkLst>
            <pc:docMk/>
            <pc:sldMk cId="784048251" sldId="1224"/>
            <ac:spMk id="10" creationId="{F2801296-2FC0-EB4A-49F2-DC1565D111B6}"/>
          </ac:spMkLst>
        </pc:spChg>
      </pc:sldChg>
      <pc:sldChg chg="del">
        <pc:chgData name="Nick de Wilt | Windunie" userId="acff550f-27a3-4288-bea1-451023958c3c" providerId="ADAL" clId="{88093362-5C4F-46B3-9EBF-5C20EB24C4A4}" dt="2024-02-12T12:03:10.597" v="455" actId="47"/>
        <pc:sldMkLst>
          <pc:docMk/>
          <pc:sldMk cId="4067516661" sldId="1225"/>
        </pc:sldMkLst>
      </pc:sldChg>
      <pc:sldChg chg="del">
        <pc:chgData name="Nick de Wilt | Windunie" userId="acff550f-27a3-4288-bea1-451023958c3c" providerId="ADAL" clId="{88093362-5C4F-46B3-9EBF-5C20EB24C4A4}" dt="2024-02-12T12:03:06.845" v="446" actId="47"/>
        <pc:sldMkLst>
          <pc:docMk/>
          <pc:sldMk cId="78393232" sldId="1239"/>
        </pc:sldMkLst>
      </pc:sldChg>
      <pc:sldChg chg="del">
        <pc:chgData name="Nick de Wilt | Windunie" userId="acff550f-27a3-4288-bea1-451023958c3c" providerId="ADAL" clId="{88093362-5C4F-46B3-9EBF-5C20EB24C4A4}" dt="2024-02-12T12:02:58.806" v="432" actId="47"/>
        <pc:sldMkLst>
          <pc:docMk/>
          <pc:sldMk cId="530155106" sldId="1243"/>
        </pc:sldMkLst>
      </pc:sldChg>
      <pc:sldChg chg="del">
        <pc:chgData name="Nick de Wilt | Windunie" userId="acff550f-27a3-4288-bea1-451023958c3c" providerId="ADAL" clId="{88093362-5C4F-46B3-9EBF-5C20EB24C4A4}" dt="2024-02-12T12:02:59.262" v="433" actId="47"/>
        <pc:sldMkLst>
          <pc:docMk/>
          <pc:sldMk cId="2999524897" sldId="1244"/>
        </pc:sldMkLst>
      </pc:sldChg>
      <pc:sldChg chg="del">
        <pc:chgData name="Nick de Wilt | Windunie" userId="acff550f-27a3-4288-bea1-451023958c3c" providerId="ADAL" clId="{88093362-5C4F-46B3-9EBF-5C20EB24C4A4}" dt="2024-02-12T12:03:05.620" v="444" actId="47"/>
        <pc:sldMkLst>
          <pc:docMk/>
          <pc:sldMk cId="929955183" sldId="1246"/>
        </pc:sldMkLst>
      </pc:sldChg>
      <pc:sldChg chg="del">
        <pc:chgData name="Nick de Wilt | Windunie" userId="acff550f-27a3-4288-bea1-451023958c3c" providerId="ADAL" clId="{88093362-5C4F-46B3-9EBF-5C20EB24C4A4}" dt="2024-02-12T12:03:08.058" v="449" actId="47"/>
        <pc:sldMkLst>
          <pc:docMk/>
          <pc:sldMk cId="2695774679" sldId="1248"/>
        </pc:sldMkLst>
      </pc:sldChg>
      <pc:sldChg chg="del">
        <pc:chgData name="Nick de Wilt | Windunie" userId="acff550f-27a3-4288-bea1-451023958c3c" providerId="ADAL" clId="{88093362-5C4F-46B3-9EBF-5C20EB24C4A4}" dt="2024-02-12T12:03:01.541" v="437" actId="47"/>
        <pc:sldMkLst>
          <pc:docMk/>
          <pc:sldMk cId="177351152" sldId="1253"/>
        </pc:sldMkLst>
      </pc:sldChg>
      <pc:sldChg chg="del">
        <pc:chgData name="Nick de Wilt | Windunie" userId="acff550f-27a3-4288-bea1-451023958c3c" providerId="ADAL" clId="{88093362-5C4F-46B3-9EBF-5C20EB24C4A4}" dt="2024-02-12T12:03:03.893" v="441" actId="47"/>
        <pc:sldMkLst>
          <pc:docMk/>
          <pc:sldMk cId="832235513" sldId="1257"/>
        </pc:sldMkLst>
      </pc:sldChg>
      <pc:sldChg chg="del">
        <pc:chgData name="Nick de Wilt | Windunie" userId="acff550f-27a3-4288-bea1-451023958c3c" providerId="ADAL" clId="{88093362-5C4F-46B3-9EBF-5C20EB24C4A4}" dt="2024-02-12T12:03:08.463" v="450" actId="47"/>
        <pc:sldMkLst>
          <pc:docMk/>
          <pc:sldMk cId="1105005352" sldId="1258"/>
        </pc:sldMkLst>
      </pc:sldChg>
      <pc:sldChg chg="del">
        <pc:chgData name="Nick de Wilt | Windunie" userId="acff550f-27a3-4288-bea1-451023958c3c" providerId="ADAL" clId="{88093362-5C4F-46B3-9EBF-5C20EB24C4A4}" dt="2024-02-12T12:03:10.990" v="456" actId="47"/>
        <pc:sldMkLst>
          <pc:docMk/>
          <pc:sldMk cId="1267488795" sldId="1262"/>
        </pc:sldMkLst>
      </pc:sldChg>
      <pc:sldChg chg="del">
        <pc:chgData name="Nick de Wilt | Windunie" userId="acff550f-27a3-4288-bea1-451023958c3c" providerId="ADAL" clId="{88093362-5C4F-46B3-9EBF-5C20EB24C4A4}" dt="2024-02-12T12:03:02.307" v="438" actId="47"/>
        <pc:sldMkLst>
          <pc:docMk/>
          <pc:sldMk cId="1389486812" sldId="1270"/>
        </pc:sldMkLst>
      </pc:sldChg>
      <pc:sldChg chg="del">
        <pc:chgData name="Nick de Wilt | Windunie" userId="acff550f-27a3-4288-bea1-451023958c3c" providerId="ADAL" clId="{88093362-5C4F-46B3-9EBF-5C20EB24C4A4}" dt="2024-02-12T12:02:59.859" v="434" actId="47"/>
        <pc:sldMkLst>
          <pc:docMk/>
          <pc:sldMk cId="1477964645" sldId="1271"/>
        </pc:sldMkLst>
      </pc:sldChg>
      <pc:sldChg chg="del">
        <pc:chgData name="Nick de Wilt | Windunie" userId="acff550f-27a3-4288-bea1-451023958c3c" providerId="ADAL" clId="{88093362-5C4F-46B3-9EBF-5C20EB24C4A4}" dt="2024-02-12T12:03:06.170" v="445" actId="47"/>
        <pc:sldMkLst>
          <pc:docMk/>
          <pc:sldMk cId="2932048983" sldId="1273"/>
        </pc:sldMkLst>
      </pc:sldChg>
      <pc:sldChg chg="del">
        <pc:chgData name="Nick de Wilt | Windunie" userId="acff550f-27a3-4288-bea1-451023958c3c" providerId="ADAL" clId="{88093362-5C4F-46B3-9EBF-5C20EB24C4A4}" dt="2024-02-12T12:03:08.871" v="451" actId="47"/>
        <pc:sldMkLst>
          <pc:docMk/>
          <pc:sldMk cId="1798142233" sldId="1275"/>
        </pc:sldMkLst>
      </pc:sldChg>
      <pc:sldChg chg="del">
        <pc:chgData name="Nick de Wilt | Windunie" userId="acff550f-27a3-4288-bea1-451023958c3c" providerId="ADAL" clId="{88093362-5C4F-46B3-9EBF-5C20EB24C4A4}" dt="2024-02-12T12:03:09.687" v="453" actId="47"/>
        <pc:sldMkLst>
          <pc:docMk/>
          <pc:sldMk cId="1658795768" sldId="1276"/>
        </pc:sldMkLst>
      </pc:sldChg>
      <pc:sldChg chg="del">
        <pc:chgData name="Nick de Wilt | Windunie" userId="acff550f-27a3-4288-bea1-451023958c3c" providerId="ADAL" clId="{88093362-5C4F-46B3-9EBF-5C20EB24C4A4}" dt="2024-02-12T12:03:11.567" v="457" actId="47"/>
        <pc:sldMkLst>
          <pc:docMk/>
          <pc:sldMk cId="2654980603" sldId="1277"/>
        </pc:sldMkLst>
      </pc:sldChg>
      <pc:sldChg chg="del">
        <pc:chgData name="Nick de Wilt | Windunie" userId="acff550f-27a3-4288-bea1-451023958c3c" providerId="ADAL" clId="{88093362-5C4F-46B3-9EBF-5C20EB24C4A4}" dt="2024-02-12T12:02:53.718" v="427" actId="47"/>
        <pc:sldMkLst>
          <pc:docMk/>
          <pc:sldMk cId="3637442742" sldId="1279"/>
        </pc:sldMkLst>
      </pc:sldChg>
      <pc:sldChg chg="del">
        <pc:chgData name="Nick de Wilt | Windunie" userId="acff550f-27a3-4288-bea1-451023958c3c" providerId="ADAL" clId="{88093362-5C4F-46B3-9EBF-5C20EB24C4A4}" dt="2024-02-12T12:02:49.526" v="423" actId="47"/>
        <pc:sldMkLst>
          <pc:docMk/>
          <pc:sldMk cId="914325134" sldId="1281"/>
        </pc:sldMkLst>
      </pc:sldChg>
      <pc:sldChg chg="del">
        <pc:chgData name="Nick de Wilt | Windunie" userId="acff550f-27a3-4288-bea1-451023958c3c" providerId="ADAL" clId="{88093362-5C4F-46B3-9EBF-5C20EB24C4A4}" dt="2024-02-12T12:02:46.826" v="419" actId="47"/>
        <pc:sldMkLst>
          <pc:docMk/>
          <pc:sldMk cId="3549390569" sldId="1283"/>
        </pc:sldMkLst>
      </pc:sldChg>
      <pc:sldChg chg="del">
        <pc:chgData name="Nick de Wilt | Windunie" userId="acff550f-27a3-4288-bea1-451023958c3c" providerId="ADAL" clId="{88093362-5C4F-46B3-9EBF-5C20EB24C4A4}" dt="2024-02-12T12:02:48.988" v="422" actId="47"/>
        <pc:sldMkLst>
          <pc:docMk/>
          <pc:sldMk cId="1187920185" sldId="1285"/>
        </pc:sldMkLst>
      </pc:sldChg>
      <pc:sldChg chg="del">
        <pc:chgData name="Nick de Wilt | Windunie" userId="acff550f-27a3-4288-bea1-451023958c3c" providerId="ADAL" clId="{88093362-5C4F-46B3-9EBF-5C20EB24C4A4}" dt="2024-02-12T12:02:51.829" v="426" actId="47"/>
        <pc:sldMkLst>
          <pc:docMk/>
          <pc:sldMk cId="4033443376" sldId="1287"/>
        </pc:sldMkLst>
      </pc:sldChg>
      <pc:sldChg chg="del">
        <pc:chgData name="Nick de Wilt | Windunie" userId="acff550f-27a3-4288-bea1-451023958c3c" providerId="ADAL" clId="{88093362-5C4F-46B3-9EBF-5C20EB24C4A4}" dt="2024-02-12T12:02:50.918" v="425" actId="47"/>
        <pc:sldMkLst>
          <pc:docMk/>
          <pc:sldMk cId="2002208456" sldId="1289"/>
        </pc:sldMkLst>
      </pc:sldChg>
      <pc:sldChg chg="del">
        <pc:chgData name="Nick de Wilt | Windunie" userId="acff550f-27a3-4288-bea1-451023958c3c" providerId="ADAL" clId="{88093362-5C4F-46B3-9EBF-5C20EB24C4A4}" dt="2024-02-12T12:02:50.061" v="424" actId="47"/>
        <pc:sldMkLst>
          <pc:docMk/>
          <pc:sldMk cId="461079386" sldId="1291"/>
        </pc:sldMkLst>
      </pc:sldChg>
      <pc:sldChg chg="del">
        <pc:chgData name="Nick de Wilt | Windunie" userId="acff550f-27a3-4288-bea1-451023958c3c" providerId="ADAL" clId="{88093362-5C4F-46B3-9EBF-5C20EB24C4A4}" dt="2024-02-12T12:02:47.822" v="420" actId="47"/>
        <pc:sldMkLst>
          <pc:docMk/>
          <pc:sldMk cId="412187809" sldId="1292"/>
        </pc:sldMkLst>
      </pc:sldChg>
      <pc:sldChg chg="del">
        <pc:chgData name="Nick de Wilt | Windunie" userId="acff550f-27a3-4288-bea1-451023958c3c" providerId="ADAL" clId="{88093362-5C4F-46B3-9EBF-5C20EB24C4A4}" dt="2024-02-12T12:03:11.968" v="458" actId="47"/>
        <pc:sldMkLst>
          <pc:docMk/>
          <pc:sldMk cId="923140620" sldId="1293"/>
        </pc:sldMkLst>
      </pc:sldChg>
      <pc:sldChg chg="del">
        <pc:chgData name="Nick de Wilt | Windunie" userId="acff550f-27a3-4288-bea1-451023958c3c" providerId="ADAL" clId="{88093362-5C4F-46B3-9EBF-5C20EB24C4A4}" dt="2024-02-12T12:03:13.031" v="460" actId="47"/>
        <pc:sldMkLst>
          <pc:docMk/>
          <pc:sldMk cId="3419114402" sldId="1294"/>
        </pc:sldMkLst>
      </pc:sldChg>
      <pc:sldChg chg="del">
        <pc:chgData name="Nick de Wilt | Windunie" userId="acff550f-27a3-4288-bea1-451023958c3c" providerId="ADAL" clId="{88093362-5C4F-46B3-9EBF-5C20EB24C4A4}" dt="2024-02-12T12:03:12.482" v="459" actId="47"/>
        <pc:sldMkLst>
          <pc:docMk/>
          <pc:sldMk cId="2317842065" sldId="1295"/>
        </pc:sldMkLst>
      </pc:sldChg>
      <pc:sldChg chg="modSp mod">
        <pc:chgData name="Nick de Wilt | Windunie" userId="acff550f-27a3-4288-bea1-451023958c3c" providerId="ADAL" clId="{88093362-5C4F-46B3-9EBF-5C20EB24C4A4}" dt="2024-02-12T14:06:17.872" v="3341" actId="20577"/>
        <pc:sldMkLst>
          <pc:docMk/>
          <pc:sldMk cId="1717346771" sldId="1297"/>
        </pc:sldMkLst>
        <pc:spChg chg="mod">
          <ac:chgData name="Nick de Wilt | Windunie" userId="acff550f-27a3-4288-bea1-451023958c3c" providerId="ADAL" clId="{88093362-5C4F-46B3-9EBF-5C20EB24C4A4}" dt="2024-02-12T14:06:17.872" v="3341" actId="20577"/>
          <ac:spMkLst>
            <pc:docMk/>
            <pc:sldMk cId="1717346771" sldId="1297"/>
            <ac:spMk id="2" creationId="{CB7720E0-4DA4-3C71-45E1-A5F0AD44C6A0}"/>
          </ac:spMkLst>
        </pc:spChg>
        <pc:spChg chg="mod">
          <ac:chgData name="Nick de Wilt | Windunie" userId="acff550f-27a3-4288-bea1-451023958c3c" providerId="ADAL" clId="{88093362-5C4F-46B3-9EBF-5C20EB24C4A4}" dt="2024-02-12T13:50:48.613" v="3024" actId="20577"/>
          <ac:spMkLst>
            <pc:docMk/>
            <pc:sldMk cId="1717346771" sldId="1297"/>
            <ac:spMk id="3" creationId="{9F70BAAC-A49C-A49D-0AA5-65EF195AFA70}"/>
          </ac:spMkLst>
        </pc:spChg>
        <pc:spChg chg="mod">
          <ac:chgData name="Nick de Wilt | Windunie" userId="acff550f-27a3-4288-bea1-451023958c3c" providerId="ADAL" clId="{88093362-5C4F-46B3-9EBF-5C20EB24C4A4}" dt="2024-02-12T13:49:50.547" v="3013" actId="6549"/>
          <ac:spMkLst>
            <pc:docMk/>
            <pc:sldMk cId="1717346771" sldId="1297"/>
            <ac:spMk id="16" creationId="{08CB6652-A4D5-4733-9097-15E6D3388F93}"/>
          </ac:spMkLst>
        </pc:spChg>
        <pc:spChg chg="mod">
          <ac:chgData name="Nick de Wilt | Windunie" userId="acff550f-27a3-4288-bea1-451023958c3c" providerId="ADAL" clId="{88093362-5C4F-46B3-9EBF-5C20EB24C4A4}" dt="2024-02-12T13:50:55.109" v="3039" actId="20577"/>
          <ac:spMkLst>
            <pc:docMk/>
            <pc:sldMk cId="1717346771" sldId="1297"/>
            <ac:spMk id="21" creationId="{0E8CBDAA-4384-E06C-4CC9-F0DD86871887}"/>
          </ac:spMkLst>
        </pc:spChg>
        <pc:picChg chg="mod">
          <ac:chgData name="Nick de Wilt | Windunie" userId="acff550f-27a3-4288-bea1-451023958c3c" providerId="ADAL" clId="{88093362-5C4F-46B3-9EBF-5C20EB24C4A4}" dt="2024-02-12T13:09:55.141" v="2208" actId="1076"/>
          <ac:picMkLst>
            <pc:docMk/>
            <pc:sldMk cId="1717346771" sldId="1297"/>
            <ac:picMk id="10" creationId="{BED1771F-36E8-CD2A-2A36-2C4E0151317D}"/>
          </ac:picMkLst>
        </pc:picChg>
        <pc:picChg chg="mod">
          <ac:chgData name="Nick de Wilt | Windunie" userId="acff550f-27a3-4288-bea1-451023958c3c" providerId="ADAL" clId="{88093362-5C4F-46B3-9EBF-5C20EB24C4A4}" dt="2024-02-12T12:35:06.874" v="745" actId="1076"/>
          <ac:picMkLst>
            <pc:docMk/>
            <pc:sldMk cId="1717346771" sldId="1297"/>
            <ac:picMk id="23" creationId="{EFE688F7-06AC-A30F-AD16-737FC44585AB}"/>
          </ac:picMkLst>
        </pc:picChg>
      </pc:sldChg>
      <pc:sldChg chg="addSp modSp mod modAnim">
        <pc:chgData name="Nick de Wilt | Windunie" userId="acff550f-27a3-4288-bea1-451023958c3c" providerId="ADAL" clId="{88093362-5C4F-46B3-9EBF-5C20EB24C4A4}" dt="2024-02-12T15:18:22.263" v="3584" actId="20577"/>
        <pc:sldMkLst>
          <pc:docMk/>
          <pc:sldMk cId="2397391767" sldId="1298"/>
        </pc:sldMkLst>
        <pc:spChg chg="mod">
          <ac:chgData name="Nick de Wilt | Windunie" userId="acff550f-27a3-4288-bea1-451023958c3c" providerId="ADAL" clId="{88093362-5C4F-46B3-9EBF-5C20EB24C4A4}" dt="2024-02-12T12:12:38.694" v="678" actId="20577"/>
          <ac:spMkLst>
            <pc:docMk/>
            <pc:sldMk cId="2397391767" sldId="1298"/>
            <ac:spMk id="8" creationId="{C48E610E-008E-65FB-107A-93195BC89283}"/>
          </ac:spMkLst>
        </pc:spChg>
        <pc:spChg chg="mod">
          <ac:chgData name="Nick de Wilt | Windunie" userId="acff550f-27a3-4288-bea1-451023958c3c" providerId="ADAL" clId="{88093362-5C4F-46B3-9EBF-5C20EB24C4A4}" dt="2024-02-12T12:59:31.918" v="1566" actId="1038"/>
          <ac:spMkLst>
            <pc:docMk/>
            <pc:sldMk cId="2397391767" sldId="1298"/>
            <ac:spMk id="12" creationId="{6AB1653A-D491-3C48-7F0B-4298C120A24F}"/>
          </ac:spMkLst>
        </pc:spChg>
        <pc:spChg chg="mod">
          <ac:chgData name="Nick de Wilt | Windunie" userId="acff550f-27a3-4288-bea1-451023958c3c" providerId="ADAL" clId="{88093362-5C4F-46B3-9EBF-5C20EB24C4A4}" dt="2024-02-12T15:16:08.064" v="3524" actId="20577"/>
          <ac:spMkLst>
            <pc:docMk/>
            <pc:sldMk cId="2397391767" sldId="1298"/>
            <ac:spMk id="14" creationId="{1C1E4DC3-12B3-60F8-1949-EAE6D7D7D42B}"/>
          </ac:spMkLst>
        </pc:spChg>
        <pc:spChg chg="add mod">
          <ac:chgData name="Nick de Wilt | Windunie" userId="acff550f-27a3-4288-bea1-451023958c3c" providerId="ADAL" clId="{88093362-5C4F-46B3-9EBF-5C20EB24C4A4}" dt="2024-02-12T13:11:41.160" v="2289" actId="20577"/>
          <ac:spMkLst>
            <pc:docMk/>
            <pc:sldMk cId="2397391767" sldId="1298"/>
            <ac:spMk id="31" creationId="{51819AD0-296E-D904-2304-EA8A6C8627C8}"/>
          </ac:spMkLst>
        </pc:spChg>
        <pc:grpChg chg="mod">
          <ac:chgData name="Nick de Wilt | Windunie" userId="acff550f-27a3-4288-bea1-451023958c3c" providerId="ADAL" clId="{88093362-5C4F-46B3-9EBF-5C20EB24C4A4}" dt="2024-02-12T12:59:11.005" v="1555" actId="1076"/>
          <ac:grpSpMkLst>
            <pc:docMk/>
            <pc:sldMk cId="2397391767" sldId="1298"/>
            <ac:grpSpMk id="28" creationId="{49DCE0DD-CA59-318A-9E85-D08987EF300A}"/>
          </ac:grpSpMkLst>
        </pc:grpChg>
        <pc:graphicFrameChg chg="modGraphic">
          <ac:chgData name="Nick de Wilt | Windunie" userId="acff550f-27a3-4288-bea1-451023958c3c" providerId="ADAL" clId="{88093362-5C4F-46B3-9EBF-5C20EB24C4A4}" dt="2024-02-12T15:18:22.263" v="3584" actId="20577"/>
          <ac:graphicFrameMkLst>
            <pc:docMk/>
            <pc:sldMk cId="2397391767" sldId="1298"/>
            <ac:graphicFrameMk id="26" creationId="{87BB0B56-CA8E-7F1C-744E-05746823B43C}"/>
          </ac:graphicFrameMkLst>
        </pc:graphicFrameChg>
        <pc:picChg chg="mod">
          <ac:chgData name="Nick de Wilt | Windunie" userId="acff550f-27a3-4288-bea1-451023958c3c" providerId="ADAL" clId="{88093362-5C4F-46B3-9EBF-5C20EB24C4A4}" dt="2024-02-12T12:59:31.918" v="1566" actId="1038"/>
          <ac:picMkLst>
            <pc:docMk/>
            <pc:sldMk cId="2397391767" sldId="1298"/>
            <ac:picMk id="11" creationId="{FCC8D474-308D-67B0-27E2-8FE15C1DCF5A}"/>
          </ac:picMkLst>
        </pc:picChg>
      </pc:sldChg>
      <pc:sldChg chg="addSp modSp mod modAnim">
        <pc:chgData name="Nick de Wilt | Windunie" userId="acff550f-27a3-4288-bea1-451023958c3c" providerId="ADAL" clId="{88093362-5C4F-46B3-9EBF-5C20EB24C4A4}" dt="2024-02-12T15:29:36.877" v="3895"/>
        <pc:sldMkLst>
          <pc:docMk/>
          <pc:sldMk cId="2687789852" sldId="1299"/>
        </pc:sldMkLst>
        <pc:spChg chg="mod">
          <ac:chgData name="Nick de Wilt | Windunie" userId="acff550f-27a3-4288-bea1-451023958c3c" providerId="ADAL" clId="{88093362-5C4F-46B3-9EBF-5C20EB24C4A4}" dt="2024-02-12T15:27:28.442" v="3888" actId="14100"/>
          <ac:spMkLst>
            <pc:docMk/>
            <pc:sldMk cId="2687789852" sldId="1299"/>
            <ac:spMk id="3" creationId="{7427D959-783A-726B-4F50-C356F3DAFAA1}"/>
          </ac:spMkLst>
        </pc:spChg>
        <pc:spChg chg="add mod">
          <ac:chgData name="Nick de Wilt | Windunie" userId="acff550f-27a3-4288-bea1-451023958c3c" providerId="ADAL" clId="{88093362-5C4F-46B3-9EBF-5C20EB24C4A4}" dt="2024-02-12T15:27:33.532" v="3890" actId="20577"/>
          <ac:spMkLst>
            <pc:docMk/>
            <pc:sldMk cId="2687789852" sldId="1299"/>
            <ac:spMk id="7" creationId="{BC826D9C-E5A9-7925-DD87-3DC2CA8CF765}"/>
          </ac:spMkLst>
        </pc:spChg>
      </pc:sldChg>
      <pc:sldChg chg="addSp modSp mod">
        <pc:chgData name="Nick de Wilt | Windunie" userId="acff550f-27a3-4288-bea1-451023958c3c" providerId="ADAL" clId="{88093362-5C4F-46B3-9EBF-5C20EB24C4A4}" dt="2024-02-12T15:28:01.752" v="3892" actId="1076"/>
        <pc:sldMkLst>
          <pc:docMk/>
          <pc:sldMk cId="2846530966" sldId="1300"/>
        </pc:sldMkLst>
        <pc:spChg chg="add mod">
          <ac:chgData name="Nick de Wilt | Windunie" userId="acff550f-27a3-4288-bea1-451023958c3c" providerId="ADAL" clId="{88093362-5C4F-46B3-9EBF-5C20EB24C4A4}" dt="2024-02-12T15:27:54.170" v="3891" actId="1076"/>
          <ac:spMkLst>
            <pc:docMk/>
            <pc:sldMk cId="2846530966" sldId="1300"/>
            <ac:spMk id="2" creationId="{4E4E31CA-DA69-ABDF-FF26-EF8D57B2B0B1}"/>
          </ac:spMkLst>
        </pc:spChg>
        <pc:spChg chg="mod">
          <ac:chgData name="Nick de Wilt | Windunie" userId="acff550f-27a3-4288-bea1-451023958c3c" providerId="ADAL" clId="{88093362-5C4F-46B3-9EBF-5C20EB24C4A4}" dt="2024-02-12T12:02:34.747" v="410" actId="1076"/>
          <ac:spMkLst>
            <pc:docMk/>
            <pc:sldMk cId="2846530966" sldId="1300"/>
            <ac:spMk id="4" creationId="{CF8FDDF1-D980-C6C2-1510-BE34C15DA620}"/>
          </ac:spMkLst>
        </pc:spChg>
        <pc:spChg chg="mod">
          <ac:chgData name="Nick de Wilt | Windunie" userId="acff550f-27a3-4288-bea1-451023958c3c" providerId="ADAL" clId="{88093362-5C4F-46B3-9EBF-5C20EB24C4A4}" dt="2024-02-12T12:02:42.601" v="417" actId="1038"/>
          <ac:spMkLst>
            <pc:docMk/>
            <pc:sldMk cId="2846530966" sldId="1300"/>
            <ac:spMk id="5" creationId="{1E844CF5-A875-4A0F-753F-3759F1D9B255}"/>
          </ac:spMkLst>
        </pc:spChg>
        <pc:spChg chg="mod">
          <ac:chgData name="Nick de Wilt | Windunie" userId="acff550f-27a3-4288-bea1-451023958c3c" providerId="ADAL" clId="{88093362-5C4F-46B3-9EBF-5C20EB24C4A4}" dt="2024-02-12T15:28:01.752" v="3892" actId="1076"/>
          <ac:spMkLst>
            <pc:docMk/>
            <pc:sldMk cId="2846530966" sldId="1300"/>
            <ac:spMk id="8" creationId="{09685740-89D7-90F3-EA06-40349A7EFCC5}"/>
          </ac:spMkLst>
        </pc:spChg>
      </pc:sldChg>
      <pc:sldChg chg="modSp mod">
        <pc:chgData name="Nick de Wilt | Windunie" userId="acff550f-27a3-4288-bea1-451023958c3c" providerId="ADAL" clId="{88093362-5C4F-46B3-9EBF-5C20EB24C4A4}" dt="2024-02-12T13:54:24.574" v="3211" actId="20577"/>
        <pc:sldMkLst>
          <pc:docMk/>
          <pc:sldMk cId="453636058" sldId="1302"/>
        </pc:sldMkLst>
        <pc:spChg chg="mod">
          <ac:chgData name="Nick de Wilt | Windunie" userId="acff550f-27a3-4288-bea1-451023958c3c" providerId="ADAL" clId="{88093362-5C4F-46B3-9EBF-5C20EB24C4A4}" dt="2024-02-12T13:54:24.574" v="3211" actId="20577"/>
          <ac:spMkLst>
            <pc:docMk/>
            <pc:sldMk cId="453636058" sldId="1302"/>
            <ac:spMk id="5" creationId="{B363C807-254C-83AE-AD4F-539723132E8C}"/>
          </ac:spMkLst>
        </pc:spChg>
      </pc:sldChg>
      <pc:sldChg chg="modSp mod modNotesTx">
        <pc:chgData name="Nick de Wilt | Windunie" userId="acff550f-27a3-4288-bea1-451023958c3c" providerId="ADAL" clId="{88093362-5C4F-46B3-9EBF-5C20EB24C4A4}" dt="2024-02-12T15:32:17.758" v="3915" actId="20577"/>
        <pc:sldMkLst>
          <pc:docMk/>
          <pc:sldMk cId="2674302634" sldId="1303"/>
        </pc:sldMkLst>
        <pc:spChg chg="mod">
          <ac:chgData name="Nick de Wilt | Windunie" userId="acff550f-27a3-4288-bea1-451023958c3c" providerId="ADAL" clId="{88093362-5C4F-46B3-9EBF-5C20EB24C4A4}" dt="2024-02-12T13:35:44.830" v="2524" actId="1076"/>
          <ac:spMkLst>
            <pc:docMk/>
            <pc:sldMk cId="2674302634" sldId="1303"/>
            <ac:spMk id="2" creationId="{3D2AB992-0C1F-15D5-9E12-E23F76F65956}"/>
          </ac:spMkLst>
        </pc:spChg>
        <pc:spChg chg="mod">
          <ac:chgData name="Nick de Wilt | Windunie" userId="acff550f-27a3-4288-bea1-451023958c3c" providerId="ADAL" clId="{88093362-5C4F-46B3-9EBF-5C20EB24C4A4}" dt="2024-02-12T15:32:17.758" v="3915" actId="20577"/>
          <ac:spMkLst>
            <pc:docMk/>
            <pc:sldMk cId="2674302634" sldId="1303"/>
            <ac:spMk id="10" creationId="{2B59B2BC-0F2B-766E-2EA9-46A0828DD414}"/>
          </ac:spMkLst>
        </pc:spChg>
      </pc:sldChg>
      <pc:sldChg chg="modSp new del mod">
        <pc:chgData name="Nick de Wilt | Windunie" userId="acff550f-27a3-4288-bea1-451023958c3c" providerId="ADAL" clId="{88093362-5C4F-46B3-9EBF-5C20EB24C4A4}" dt="2024-02-12T13:00:28.567" v="1701" actId="47"/>
        <pc:sldMkLst>
          <pc:docMk/>
          <pc:sldMk cId="1352331156" sldId="1304"/>
        </pc:sldMkLst>
        <pc:spChg chg="mod">
          <ac:chgData name="Nick de Wilt | Windunie" userId="acff550f-27a3-4288-bea1-451023958c3c" providerId="ADAL" clId="{88093362-5C4F-46B3-9EBF-5C20EB24C4A4}" dt="2024-02-12T12:55:01.858" v="1192" actId="20577"/>
          <ac:spMkLst>
            <pc:docMk/>
            <pc:sldMk cId="1352331156" sldId="1304"/>
            <ac:spMk id="2" creationId="{8345C733-4F88-6663-A13F-2463FE580C27}"/>
          </ac:spMkLst>
        </pc:spChg>
        <pc:spChg chg="mod">
          <ac:chgData name="Nick de Wilt | Windunie" userId="acff550f-27a3-4288-bea1-451023958c3c" providerId="ADAL" clId="{88093362-5C4F-46B3-9EBF-5C20EB24C4A4}" dt="2024-02-12T12:55:40.428" v="1325" actId="20577"/>
          <ac:spMkLst>
            <pc:docMk/>
            <pc:sldMk cId="1352331156" sldId="1304"/>
            <ac:spMk id="3" creationId="{4BFC06CA-1F51-5EFD-DCDD-4DAC8E9096A7}"/>
          </ac:spMkLst>
        </pc:spChg>
      </pc:sldChg>
      <pc:sldChg chg="del">
        <pc:chgData name="Nick de Wilt | Windunie" userId="acff550f-27a3-4288-bea1-451023958c3c" providerId="ADAL" clId="{88093362-5C4F-46B3-9EBF-5C20EB24C4A4}" dt="2024-02-12T12:02:48.406" v="421" actId="47"/>
        <pc:sldMkLst>
          <pc:docMk/>
          <pc:sldMk cId="1993248487" sldId="1304"/>
        </pc:sldMkLst>
      </pc:sldChg>
      <pc:sldMasterChg chg="del delSldLayout">
        <pc:chgData name="Nick de Wilt | Windunie" userId="acff550f-27a3-4288-bea1-451023958c3c" providerId="ADAL" clId="{88093362-5C4F-46B3-9EBF-5C20EB24C4A4}" dt="2024-02-12T12:03:06.845" v="446" actId="47"/>
        <pc:sldMasterMkLst>
          <pc:docMk/>
          <pc:sldMasterMk cId="4239756826" sldId="2147483756"/>
        </pc:sldMasterMkLst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202355756" sldId="2147483757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3607300732" sldId="2147483758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355208591" sldId="2147483759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1156465853" sldId="2147483760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657122909" sldId="2147483761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1768779505" sldId="2147483762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3636463343" sldId="2147483763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506165746" sldId="2147483764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1514991839" sldId="2147483765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3038309995" sldId="2147483766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1409654550" sldId="2147483767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915776439" sldId="2147483768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4289627815" sldId="2147483769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1050452113" sldId="2147483770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781651391" sldId="2147483771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908907594" sldId="2147483772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636919538" sldId="2147483773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720313398" sldId="2147483774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562955797" sldId="2147483775"/>
          </pc:sldLayoutMkLst>
        </pc:sldLayoutChg>
        <pc:sldLayoutChg chg="del">
          <pc:chgData name="Nick de Wilt | Windunie" userId="acff550f-27a3-4288-bea1-451023958c3c" providerId="ADAL" clId="{88093362-5C4F-46B3-9EBF-5C20EB24C4A4}" dt="2024-02-12T12:03:06.845" v="446" actId="47"/>
          <pc:sldLayoutMkLst>
            <pc:docMk/>
            <pc:sldMasterMk cId="4239756826" sldId="2147483756"/>
            <pc:sldLayoutMk cId="2176113911" sldId="21474837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0113-FB02-41F4-8C3E-36CA95A7179F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575" y="4486275"/>
            <a:ext cx="5314950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2375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44EC-334E-40F0-A2E0-D11387BB7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65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komen van gescheiden vraag en aanbod, gekoppeld via energieleverancier en </a:t>
            </a:r>
            <a:r>
              <a:rPr lang="nl-NL" dirty="0" err="1"/>
              <a:t>GvOs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92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90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/>
              <a:t>Nieuwe marktmogelijkheden voor meer directe koppeling afname aan lokale opwek met prijsafspraken voor gelijktijdige energiestromen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34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54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groeps-transportovereenkomst of gesloten distributiesysteem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94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7CCA-6CDC-4AB9-BB25-6A95DF040BD1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362C-B9D4-4C72-B482-2993D66A33D0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BB3F1D46-E409-B7A6-00F1-885C8BCDA9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63637" y="4079210"/>
            <a:ext cx="9864725" cy="1320538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voor titel 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3637" y="5455386"/>
            <a:ext cx="9864725" cy="317355"/>
          </a:xfrm>
        </p:spPr>
        <p:txBody>
          <a:bodyPr/>
          <a:lstStyle>
            <a:lvl1pPr marL="0" indent="0" algn="l">
              <a:buNone/>
              <a:defRPr sz="2100" b="0">
                <a:solidFill>
                  <a:schemeClr val="bg1"/>
                </a:solidFill>
                <a:latin typeface="Iskra LAT" panose="020B080406010303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voor ondertitel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5974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95FA2D3-8493-F4B8-0FBC-DFBE3FED8AC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5625" y="660076"/>
            <a:ext cx="3744000" cy="119127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7FFBB61-23D7-8B3B-6590-06D97A40BD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638" y="6246000"/>
            <a:ext cx="9864000" cy="72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DCBE3513-FAF8-A7AF-0FF3-CFC8F8618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637" y="6382025"/>
            <a:ext cx="4932363" cy="231175"/>
          </a:xfrm>
        </p:spPr>
        <p:txBody>
          <a:bodyPr/>
          <a:lstStyle>
            <a:lvl1pPr>
              <a:defRPr lang="nl-NL" sz="1300" kern="1200" dirty="0" smtClean="0">
                <a:solidFill>
                  <a:schemeClr val="bg1"/>
                </a:solidFill>
                <a:latin typeface="Nunito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Datum en plaats</a:t>
            </a:r>
          </a:p>
        </p:txBody>
      </p:sp>
      <p:sp>
        <p:nvSpPr>
          <p:cNvPr id="4" name="Tekstvak 22">
            <a:extLst>
              <a:ext uri="{FF2B5EF4-FFF2-40B4-BE49-F238E27FC236}">
                <a16:creationId xmlns:a16="http://schemas.microsoft.com/office/drawing/2014/main" id="{5CA40E54-00C7-E54D-058D-F9A3D6B75D25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5" name="Tekstvak 22">
            <a:extLst>
              <a:ext uri="{FF2B5EF4-FFF2-40B4-BE49-F238E27FC236}">
                <a16:creationId xmlns:a16="http://schemas.microsoft.com/office/drawing/2014/main" id="{D23664A0-C081-2EBE-8F52-7C5B3A859FE2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0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5AD5D1F-724B-065F-01D2-5F528325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787"/>
          <a:stretch/>
        </p:blipFill>
        <p:spPr>
          <a:xfrm>
            <a:off x="1364423" y="-23907"/>
            <a:ext cx="8074711" cy="6881907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C1FEC875-135E-D018-46CD-25284BE2CC71}"/>
              </a:ext>
            </a:extLst>
          </p:cNvPr>
          <p:cNvSpPr/>
          <p:nvPr userDrawn="1"/>
        </p:nvSpPr>
        <p:spPr>
          <a:xfrm>
            <a:off x="1846729" y="859691"/>
            <a:ext cx="8247530" cy="602221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97982" y="1192696"/>
            <a:ext cx="7142931" cy="45354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AD2-0951-4A8B-89FC-5899C9A40B66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17194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Agenda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Typ op deze dia de agendapunten.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Kopieer de agenda zodat deze steeds aan het begin van een nieuw agendapunt staat.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00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Maak het agendapunt dat aan de orde is 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Vet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en kies de 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blauwe kleur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(accent 2).</a:t>
            </a: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F025013-9E49-3FE8-9179-0EB4D1DF0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982" y="1870814"/>
            <a:ext cx="7142931" cy="4187085"/>
          </a:xfrm>
        </p:spPr>
        <p:txBody>
          <a:bodyPr/>
          <a:lstStyle>
            <a:lvl1pPr marL="360000" indent="-360000">
              <a:lnSpc>
                <a:spcPct val="150000"/>
              </a:lnSpc>
              <a:buFont typeface="+mj-lt"/>
              <a:buAutoNum type="arabicPeriod"/>
              <a:defRPr/>
            </a:lvl1pPr>
            <a:lvl2pPr marL="720000" indent="-360000">
              <a:lnSpc>
                <a:spcPct val="150000"/>
              </a:lnSpc>
              <a:buFont typeface="+mj-lt"/>
              <a:buAutoNum type="alphaLcParenR"/>
              <a:defRPr/>
            </a:lvl2pPr>
            <a:lvl3pPr marL="936000">
              <a:lnSpc>
                <a:spcPct val="150000"/>
              </a:lnSpc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C21B527-9AF1-B7C0-CD91-98110FE5ED7F}"/>
              </a:ext>
            </a:extLst>
          </p:cNvPr>
          <p:cNvCxnSpPr/>
          <p:nvPr userDrawn="1"/>
        </p:nvCxnSpPr>
        <p:spPr>
          <a:xfrm>
            <a:off x="428843" y="6428636"/>
            <a:ext cx="1134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 om een tekst toe te voegen. Zie de pagina met tips voor het kiezen van een andere tekstopmaak. 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4164-AE6E-48F2-9A07-CF35492E909D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6 belof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diagonale hoeken 7">
            <a:extLst>
              <a:ext uri="{FF2B5EF4-FFF2-40B4-BE49-F238E27FC236}">
                <a16:creationId xmlns:a16="http://schemas.microsoft.com/office/drawing/2014/main" id="{E405BF8E-2072-F187-B97D-1373DEA88158}"/>
              </a:ext>
            </a:extLst>
          </p:cNvPr>
          <p:cNvSpPr>
            <a:spLocks/>
          </p:cNvSpPr>
          <p:nvPr userDrawn="1"/>
        </p:nvSpPr>
        <p:spPr>
          <a:xfrm>
            <a:off x="1163638" y="1255713"/>
            <a:ext cx="9864725" cy="4802187"/>
          </a:xfrm>
          <a:prstGeom prst="round2DiagRect">
            <a:avLst>
              <a:gd name="adj1" fmla="val 7404"/>
              <a:gd name="adj2" fmla="val 143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B2C-25E5-4433-B10E-590C7A9CF467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DE931B1-2E3E-E867-B3B7-93D56A61C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088" y="3659394"/>
            <a:ext cx="252000" cy="25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5E5033F-B3C2-6D2F-3633-BB41EF5420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8658" y="3659394"/>
            <a:ext cx="201600" cy="25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D17263-5486-6F0C-1527-5B5D07BF95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1088" y="4688000"/>
            <a:ext cx="239400" cy="25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CB0BCED-7BC9-FD39-95CE-26A1370853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8658" y="4688000"/>
            <a:ext cx="252000" cy="25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067E17B-1E5C-A7F1-208D-1BD82929082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51088" y="2542390"/>
            <a:ext cx="239400" cy="25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7CA0DEA-AFF1-41B4-6666-888463C8279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38658" y="2542390"/>
            <a:ext cx="214200" cy="252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0D676EB-6641-54A4-1DA4-AD97AFC07D3A}"/>
              </a:ext>
            </a:extLst>
          </p:cNvPr>
          <p:cNvSpPr txBox="1"/>
          <p:nvPr userDrawn="1"/>
        </p:nvSpPr>
        <p:spPr>
          <a:xfrm>
            <a:off x="2804160" y="2542390"/>
            <a:ext cx="3098374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Versnellen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versnellen</a:t>
            </a:r>
            <a:r>
              <a:rPr lang="nl-NL" sz="1200">
                <a:solidFill>
                  <a:schemeClr val="accent1"/>
                </a:solidFill>
              </a:rPr>
              <a:t> de energietransitie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door mee te investeren </a:t>
            </a:r>
            <a:r>
              <a:rPr lang="nl-NL" sz="1200">
                <a:solidFill>
                  <a:schemeClr val="accent1"/>
                </a:solidFill>
              </a:rPr>
              <a:t>in nieuwe energiesystemen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C9E7447-93F7-A5C7-DCF5-2EC05BA87168}"/>
              </a:ext>
            </a:extLst>
          </p:cNvPr>
          <p:cNvSpPr txBox="1"/>
          <p:nvPr userDrawn="1"/>
        </p:nvSpPr>
        <p:spPr>
          <a:xfrm>
            <a:off x="2804160" y="3659394"/>
            <a:ext cx="2967991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Meer van de mensen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gaan uit van 50% lokaal eigendom,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maar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we streven naar 90%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02EAE3-DD76-8BB3-B9E0-C8FF08C38FAF}"/>
              </a:ext>
            </a:extLst>
          </p:cNvPr>
          <p:cNvSpPr txBox="1"/>
          <p:nvPr userDrawn="1"/>
        </p:nvSpPr>
        <p:spPr>
          <a:xfrm>
            <a:off x="2804159" y="4688000"/>
            <a:ext cx="2967991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Eerlijker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gaan voor langjarige samenwerkingen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en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eerlijke, betrouwbare en vaste prijzen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voor producenten en afnemers van stroom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A644E9B-9F19-DE0A-E9DD-4CB8C404DB64}"/>
              </a:ext>
            </a:extLst>
          </p:cNvPr>
          <p:cNvSpPr txBox="1"/>
          <p:nvPr userDrawn="1"/>
        </p:nvSpPr>
        <p:spPr>
          <a:xfrm>
            <a:off x="6990678" y="2542390"/>
            <a:ext cx="3040345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Slimmer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bouwen een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slim local4local systeem</a:t>
            </a:r>
            <a:r>
              <a:rPr lang="nl-NL" sz="1200">
                <a:solidFill>
                  <a:schemeClr val="accent1"/>
                </a:solidFill>
              </a:rPr>
              <a:t>,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waarbij opwek en gebruik samengaan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FBDD96F-94BF-5494-FAE4-AADCC8F6ED54}"/>
              </a:ext>
            </a:extLst>
          </p:cNvPr>
          <p:cNvSpPr txBox="1"/>
          <p:nvPr userDrawn="1"/>
        </p:nvSpPr>
        <p:spPr>
          <a:xfrm>
            <a:off x="6990678" y="3659394"/>
            <a:ext cx="2967991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Makkelijker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ontzorgen onze partners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in elke fase van een project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4EB08B7-AA5E-2096-483D-6E650F36A38D}"/>
              </a:ext>
            </a:extLst>
          </p:cNvPr>
          <p:cNvSpPr txBox="1"/>
          <p:nvPr userDrawn="1"/>
        </p:nvSpPr>
        <p:spPr>
          <a:xfrm>
            <a:off x="6990677" y="4688000"/>
            <a:ext cx="2967991" cy="971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  <a:spcAft>
                <a:spcPts val="400"/>
              </a:spcAft>
            </a:pPr>
            <a:r>
              <a:rPr lang="nl-NL" sz="1600">
                <a:solidFill>
                  <a:schemeClr val="accent1"/>
                </a:solidFill>
                <a:latin typeface="Iskra LAT" panose="020B0804060103030003" pitchFamily="34" charset="0"/>
              </a:rPr>
              <a:t>Verbinden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</a:rPr>
              <a:t>We ontwikkelen </a:t>
            </a: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samen met burgers,</a:t>
            </a:r>
          </a:p>
          <a:p>
            <a:pPr>
              <a:lnSpc>
                <a:spcPct val="105000"/>
              </a:lnSpc>
            </a:pPr>
            <a:r>
              <a:rPr lang="nl-NL" sz="1200">
                <a:solidFill>
                  <a:schemeClr val="accent1"/>
                </a:solidFill>
                <a:latin typeface="Nunito ExtraBold" pitchFamily="2" charset="0"/>
              </a:rPr>
              <a:t>bedrijven en maatschappelijke partijen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F4E5BE29-260E-AC21-80EC-D04B02274320}"/>
              </a:ext>
            </a:extLst>
          </p:cNvPr>
          <p:cNvSpPr txBox="1">
            <a:spLocks/>
          </p:cNvSpPr>
          <p:nvPr userDrawn="1"/>
        </p:nvSpPr>
        <p:spPr>
          <a:xfrm>
            <a:off x="2364472" y="1680526"/>
            <a:ext cx="7483353" cy="453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Iskra LAT" panose="020B08040601030300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De 6 beloftes van Windunie</a:t>
            </a:r>
          </a:p>
        </p:txBody>
      </p:sp>
    </p:spTree>
    <p:extLst>
      <p:ext uri="{BB962C8B-B14F-4D97-AF65-F5344CB8AC3E}">
        <p14:creationId xmlns:p14="http://schemas.microsoft.com/office/powerpoint/2010/main" val="269665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diagonale hoeken 7">
            <a:extLst>
              <a:ext uri="{FF2B5EF4-FFF2-40B4-BE49-F238E27FC236}">
                <a16:creationId xmlns:a16="http://schemas.microsoft.com/office/drawing/2014/main" id="{E405BF8E-2072-F187-B97D-1373DEA88158}"/>
              </a:ext>
            </a:extLst>
          </p:cNvPr>
          <p:cNvSpPr>
            <a:spLocks/>
          </p:cNvSpPr>
          <p:nvPr userDrawn="1"/>
        </p:nvSpPr>
        <p:spPr>
          <a:xfrm>
            <a:off x="1163637" y="1273519"/>
            <a:ext cx="9864725" cy="4802187"/>
          </a:xfrm>
          <a:prstGeom prst="round2DiagRect">
            <a:avLst>
              <a:gd name="adj1" fmla="val 7404"/>
              <a:gd name="adj2" fmla="val 143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57560" y="1680526"/>
            <a:ext cx="7483353" cy="45354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1A94-A7EC-4583-A8C5-A0960CB07DCA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7F4CF2-0FE4-2FFE-1AA9-913CAE222F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000" y="2489200"/>
            <a:ext cx="7489825" cy="3201988"/>
          </a:xfrm>
        </p:spPr>
        <p:txBody>
          <a:bodyPr/>
          <a:lstStyle/>
          <a:p>
            <a:pPr lvl="0"/>
            <a:r>
              <a:rPr lang="nl-NL"/>
              <a:t>Klik om een tekst toe te voegen. Zie de pagina met tips voor het kiezen van een andere tekstopmaak.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0872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diagonale hoeken 8">
            <a:extLst>
              <a:ext uri="{FF2B5EF4-FFF2-40B4-BE49-F238E27FC236}">
                <a16:creationId xmlns:a16="http://schemas.microsoft.com/office/drawing/2014/main" id="{D3112F7B-C0DF-AF3C-AD68-650863D999D1}"/>
              </a:ext>
            </a:extLst>
          </p:cNvPr>
          <p:cNvSpPr>
            <a:spLocks/>
          </p:cNvSpPr>
          <p:nvPr userDrawn="1"/>
        </p:nvSpPr>
        <p:spPr>
          <a:xfrm>
            <a:off x="2357560" y="1994400"/>
            <a:ext cx="7483793" cy="4068762"/>
          </a:xfrm>
          <a:prstGeom prst="round2DiagRect">
            <a:avLst>
              <a:gd name="adj1" fmla="val 8867"/>
              <a:gd name="adj2" fmla="val 174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78D6-6872-4F4A-A08D-5262A73EB848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A8E071E-8D3B-3E47-9930-674213AD09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5923" y="2314103"/>
            <a:ext cx="6911503" cy="3473854"/>
          </a:xfrm>
        </p:spPr>
        <p:txBody>
          <a:bodyPr/>
          <a:lstStyle/>
          <a:p>
            <a:pPr lvl="0"/>
            <a:r>
              <a:rPr lang="nl-NL"/>
              <a:t>Klik om een tekst toe te voegen. Zie de pagina met tips voor het kiezen van een andere tekstopmaak.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012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B827-A27A-4EF2-ABF4-3A21BC50DD99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B79CAD0-9251-7CA8-27A1-1B5E66363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8001" y="1994400"/>
            <a:ext cx="3420000" cy="1798637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accent6"/>
          </a:solidFill>
        </p:spPr>
        <p:txBody>
          <a:bodyPr lIns="180000" tIns="226800" rIns="180000" bIns="7200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7E2E4B71-5450-38D7-548E-17ADC2AE7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8800" y="1994400"/>
            <a:ext cx="3420000" cy="1798637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accent6"/>
          </a:solidFill>
        </p:spPr>
        <p:txBody>
          <a:bodyPr lIns="180000" tIns="226800" rIns="180000" bIns="7200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F7BDCFC1-BA96-56EE-6AE2-D23E04D95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8000" y="4248537"/>
            <a:ext cx="3420000" cy="1798637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accent6"/>
          </a:solidFill>
        </p:spPr>
        <p:txBody>
          <a:bodyPr lIns="180000" tIns="226800" rIns="180000" bIns="7200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A6AC1E9B-81D5-D333-E4D3-6810DA7FB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8800" y="4248537"/>
            <a:ext cx="3420000" cy="1798637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accent6"/>
          </a:solidFill>
        </p:spPr>
        <p:txBody>
          <a:bodyPr lIns="180000" tIns="226800" rIns="180000" bIns="7200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9838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3x foto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0426-8B7A-4887-AA72-D15187C875A1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58000" y="3844326"/>
            <a:ext cx="2261625" cy="1672010"/>
          </a:xfrm>
          <a:prstGeom prst="round2DiagRect">
            <a:avLst>
              <a:gd name="adj1" fmla="val 21480"/>
              <a:gd name="adj2" fmla="val 4211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A64C287-0F84-8A7A-422C-BACB6B509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57562" y="1952045"/>
            <a:ext cx="7483351" cy="17129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 om een tekst toe te voegen. Zie de pagina met tips voor het kiezen van een andere tekstopmaak. 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afbeelding 11">
            <a:extLst>
              <a:ext uri="{FF2B5EF4-FFF2-40B4-BE49-F238E27FC236}">
                <a16:creationId xmlns:a16="http://schemas.microsoft.com/office/drawing/2014/main" id="{12004911-50CB-E94F-D573-50AA1ED9769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68644" y="3844326"/>
            <a:ext cx="2261625" cy="1672010"/>
          </a:xfrm>
          <a:prstGeom prst="round2DiagRect">
            <a:avLst>
              <a:gd name="adj1" fmla="val 21480"/>
              <a:gd name="adj2" fmla="val 4211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92E092BA-67BB-9709-E69D-E352F22D53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579288" y="3844326"/>
            <a:ext cx="2261625" cy="1672010"/>
          </a:xfrm>
          <a:prstGeom prst="round2DiagRect">
            <a:avLst>
              <a:gd name="adj1" fmla="val 21480"/>
              <a:gd name="adj2" fmla="val 4211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D37B00D8-973F-40D3-C28A-938BDFEA13C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357560" y="5663114"/>
            <a:ext cx="2262065" cy="394788"/>
          </a:xfrm>
        </p:spPr>
        <p:txBody>
          <a:bodyPr/>
          <a:lstStyle>
            <a:lvl1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voor bijschrift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7286036B-D266-87E3-AD9B-5DCB96A4B255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986460" y="5663112"/>
            <a:ext cx="2262065" cy="394788"/>
          </a:xfrm>
        </p:spPr>
        <p:txBody>
          <a:bodyPr/>
          <a:lstStyle>
            <a:lvl1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voor bijschrift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20E5D7E-A5C3-AAF1-D218-2A6ACB69ADF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7579288" y="5663112"/>
            <a:ext cx="2262065" cy="394788"/>
          </a:xfrm>
        </p:spPr>
        <p:txBody>
          <a:bodyPr/>
          <a:lstStyle>
            <a:lvl1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voor bijschrift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3DA2D5-C7C5-728C-8A74-EC5BF017B2F7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FFF0260E-FD91-F0FC-359A-26A527EFF07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2D51EF25-61FB-B995-1411-59072BCA6324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Kolom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57560" y="1952045"/>
            <a:ext cx="3421063" cy="189859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9850" y="4159304"/>
            <a:ext cx="3421063" cy="189859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ABEC-ED19-42F3-B123-BE6274E1DD74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8000" y="4003899"/>
            <a:ext cx="3420000" cy="2052000"/>
          </a:xfrm>
          <a:prstGeom prst="round2DiagRect">
            <a:avLst>
              <a:gd name="adj1" fmla="val 17527"/>
              <a:gd name="adj2" fmla="val 3409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BEACC557-E2F3-7105-27E2-12F5D8F989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8800" y="1994400"/>
            <a:ext cx="3420000" cy="2052000"/>
          </a:xfrm>
          <a:prstGeom prst="round2DiagRect">
            <a:avLst>
              <a:gd name="adj1" fmla="val 17527"/>
              <a:gd name="adj2" fmla="val 3409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39ED37-4C1C-5B90-D32A-00BDA234473A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F4B04728-B704-CF97-06E9-4173EA478429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10" name="Tekstvak 22">
            <a:extLst>
              <a:ext uri="{FF2B5EF4-FFF2-40B4-BE49-F238E27FC236}">
                <a16:creationId xmlns:a16="http://schemas.microsoft.com/office/drawing/2014/main" id="{B81A0FA9-3A09-7AA4-24BA-7D83C43EA55E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5318-A64E-433F-96B1-10CE45D1D52D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Kolom, subkop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57560" y="2204721"/>
            <a:ext cx="3421063" cy="16459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8800" y="2204721"/>
            <a:ext cx="3421063" cy="16459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65E3-02F3-4A4C-A64A-DB6703C93CF0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7B6F051-878B-0835-F684-4CACD4E1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000" y="1878812"/>
            <a:ext cx="3420000" cy="386867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44647DA3-2513-88BC-3F4D-526B84F96F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1878812"/>
            <a:ext cx="3420000" cy="386867"/>
          </a:xfrm>
        </p:spPr>
        <p:txBody>
          <a:bodyPr/>
          <a:lstStyle>
            <a:lvl1pPr>
              <a:lnSpc>
                <a:spcPct val="100000"/>
              </a:lnSpc>
              <a:defRPr sz="21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8000" y="4003899"/>
            <a:ext cx="3420000" cy="2052000"/>
          </a:xfrm>
          <a:prstGeom prst="round2DiagRect">
            <a:avLst>
              <a:gd name="adj1" fmla="val 17527"/>
              <a:gd name="adj2" fmla="val 3409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ijdelijke aanduiding voor afbeelding 11">
            <a:extLst>
              <a:ext uri="{FF2B5EF4-FFF2-40B4-BE49-F238E27FC236}">
                <a16:creationId xmlns:a16="http://schemas.microsoft.com/office/drawing/2014/main" id="{BEACC557-E2F3-7105-27E2-12F5D8F989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8800" y="4005900"/>
            <a:ext cx="3420000" cy="2052000"/>
          </a:xfrm>
          <a:prstGeom prst="round2DiagRect">
            <a:avLst>
              <a:gd name="adj1" fmla="val 17527"/>
              <a:gd name="adj2" fmla="val 3409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088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57560" y="1924432"/>
            <a:ext cx="2262065" cy="4133468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BF0-3383-40B3-A949-52C71E6E0BC9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6C97AAF-7B08-58F8-DC10-143F6CA08C0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968000" y="1924432"/>
            <a:ext cx="2262065" cy="4133466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B1FFBE6D-493F-120D-6899-1E4FB78B016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579288" y="1924432"/>
            <a:ext cx="2262065" cy="4133466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2877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Kolom, subkop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57560" y="2217800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D318-F5BA-42FA-8FDF-5C49EA460FA3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7B6F051-878B-0835-F684-4CACD4E1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000" y="1914721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58000" y="4698924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" name="Tijdelijke aanduiding voor afbeelding 11">
            <a:extLst>
              <a:ext uri="{FF2B5EF4-FFF2-40B4-BE49-F238E27FC236}">
                <a16:creationId xmlns:a16="http://schemas.microsoft.com/office/drawing/2014/main" id="{F8A24483-D862-19B7-00FC-787865330DC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968644" y="4698924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1" name="Tijdelijke aanduiding voor afbeelding 11">
            <a:extLst>
              <a:ext uri="{FF2B5EF4-FFF2-40B4-BE49-F238E27FC236}">
                <a16:creationId xmlns:a16="http://schemas.microsoft.com/office/drawing/2014/main" id="{F5D45E49-0838-17C4-6F01-219D200DF75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579288" y="4698924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6C97AAF-7B08-58F8-DC10-143F6CA08C0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968000" y="2217800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2E0B1403-C388-7C36-1D82-B013E26B90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8000" y="1914721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B1FFBE6D-493F-120D-6899-1E4FB78B016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579288" y="2217800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0640F1E8-8D47-0529-9E4B-1641D7594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9728" y="1914721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7A15310-BF5F-A681-80EB-BE8E287C1F8E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vak 22">
            <a:extLst>
              <a:ext uri="{FF2B5EF4-FFF2-40B4-BE49-F238E27FC236}">
                <a16:creationId xmlns:a16="http://schemas.microsoft.com/office/drawing/2014/main" id="{CDC4702C-D058-91E7-76B9-BBBF6B154FE2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13" name="Tekstvak 22">
            <a:extLst>
              <a:ext uri="{FF2B5EF4-FFF2-40B4-BE49-F238E27FC236}">
                <a16:creationId xmlns:a16="http://schemas.microsoft.com/office/drawing/2014/main" id="{6F040A97-5D61-788F-4F8B-7A6366FDA6AE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3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Kolom, subkop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voor 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357560" y="3741807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8F38-5EE2-47F0-8F7B-9108E2EEBF6F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7B6F051-878B-0835-F684-4CACD4E111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000" y="3438728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16C97AAF-7B08-58F8-DC10-143F6CA08C0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968000" y="3741807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2E0B1403-C388-7C36-1D82-B013E26B90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8000" y="3438728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B1FFBE6D-493F-120D-6899-1E4FB78B016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579288" y="3741807"/>
            <a:ext cx="2262065" cy="2313391"/>
          </a:xfrm>
        </p:spPr>
        <p:txBody>
          <a:bodyPr/>
          <a:lstStyle>
            <a:lvl1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1pPr>
            <a:lvl2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2pPr>
            <a:lvl3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3pPr>
            <a:lvl4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4pPr>
            <a:lvl5pPr>
              <a:lnSpc>
                <a:spcPts val="2100"/>
              </a:lnSpc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0640F1E8-8D47-0529-9E4B-1641D7594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9728" y="3438728"/>
            <a:ext cx="2261625" cy="360000"/>
          </a:xfrm>
        </p:spPr>
        <p:txBody>
          <a:bodyPr/>
          <a:lstStyle>
            <a:lvl1pPr>
              <a:lnSpc>
                <a:spcPct val="100000"/>
              </a:lnSpc>
              <a:defRPr sz="19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</a:t>
            </a:r>
            <a:r>
              <a:rPr lang="nl-NL" err="1"/>
              <a:t>subkop</a:t>
            </a:r>
            <a:endParaRPr lang="nl-NL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04FD0A8B-62AD-9FE4-BAE9-6F1E15C9528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58000" y="1995153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0" name="Tijdelijke aanduiding voor afbeelding 11">
            <a:extLst>
              <a:ext uri="{FF2B5EF4-FFF2-40B4-BE49-F238E27FC236}">
                <a16:creationId xmlns:a16="http://schemas.microsoft.com/office/drawing/2014/main" id="{35AA6824-BAD7-F6DE-266C-13B4428E672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968644" y="1995153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3" name="Tijdelijke aanduiding voor afbeelding 11">
            <a:extLst>
              <a:ext uri="{FF2B5EF4-FFF2-40B4-BE49-F238E27FC236}">
                <a16:creationId xmlns:a16="http://schemas.microsoft.com/office/drawing/2014/main" id="{78939EBF-D852-CFBF-38C1-79168755763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579288" y="1995153"/>
            <a:ext cx="2261625" cy="1356975"/>
          </a:xfrm>
          <a:prstGeom prst="round2DiagRect">
            <a:avLst>
              <a:gd name="adj1" fmla="val 26219"/>
              <a:gd name="adj2" fmla="val 4988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A9EDF96-0B40-DFE5-2F0D-EE8EBF2E4261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22">
            <a:extLst>
              <a:ext uri="{FF2B5EF4-FFF2-40B4-BE49-F238E27FC236}">
                <a16:creationId xmlns:a16="http://schemas.microsoft.com/office/drawing/2014/main" id="{83513869-B618-E0BA-F92B-33591DDB9D4D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2AB49407-4B7A-0C2D-9A16-20625655650A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13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1CA-919C-4EAC-8069-DD4707DAD6B1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7999" y="1994400"/>
            <a:ext cx="7482914" cy="4066761"/>
          </a:xfrm>
          <a:prstGeom prst="round2DiagRect">
            <a:avLst>
              <a:gd name="adj1" fmla="val 8845"/>
              <a:gd name="adj2" fmla="val 1665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E71F0D4-4705-B688-F857-AA4288743233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22">
            <a:extLst>
              <a:ext uri="{FF2B5EF4-FFF2-40B4-BE49-F238E27FC236}">
                <a16:creationId xmlns:a16="http://schemas.microsoft.com/office/drawing/2014/main" id="{E2B742A3-B421-CC2E-5550-2B17C8011C3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7A3C6D8B-E5C9-3493-F6C3-B6A72257431D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423F-A881-4A25-8084-53B76FC1E643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D9E01343-00AC-741A-BA01-93EEF39CA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3638" y="1255714"/>
            <a:ext cx="9864725" cy="4800186"/>
          </a:xfrm>
          <a:prstGeom prst="round2DiagRect">
            <a:avLst>
              <a:gd name="adj1" fmla="val 7452"/>
              <a:gd name="adj2" fmla="val 1380"/>
            </a:avLst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nl-NL" sz="1400" dirty="0">
                <a:solidFill>
                  <a:schemeClr val="tx1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9A3659-A054-3734-AEAB-F703AE976133}"/>
              </a:ext>
            </a:extLst>
          </p:cNvPr>
          <p:cNvSpPr txBox="1"/>
          <p:nvPr userDrawn="1"/>
        </p:nvSpPr>
        <p:spPr>
          <a:xfrm>
            <a:off x="12337896" y="5736"/>
            <a:ext cx="2376000" cy="52281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2">
            <a:extLst>
              <a:ext uri="{FF2B5EF4-FFF2-40B4-BE49-F238E27FC236}">
                <a16:creationId xmlns:a16="http://schemas.microsoft.com/office/drawing/2014/main" id="{F5065AFC-558B-D157-BA2D-A78C7435A8E4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4" name="Tekstvak 22">
            <a:extLst>
              <a:ext uri="{FF2B5EF4-FFF2-40B4-BE49-F238E27FC236}">
                <a16:creationId xmlns:a16="http://schemas.microsoft.com/office/drawing/2014/main" id="{CB267279-3B26-61D4-3799-8FF62D9FFA7C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8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BB3F1D46-E409-B7A6-00F1-885C8BCDA9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51089" y="2004225"/>
            <a:ext cx="6255324" cy="1320538"/>
          </a:xfrm>
        </p:spPr>
        <p:txBody>
          <a:bodyPr anchor="t" anchorCtr="0"/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nl-NL"/>
              <a:t>Klik voor titel presentatie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Verplaats de titel eventueel naar een andere positie, afhankelijk van de foto.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22">
            <a:extLst>
              <a:ext uri="{FF2B5EF4-FFF2-40B4-BE49-F238E27FC236}">
                <a16:creationId xmlns:a16="http://schemas.microsoft.com/office/drawing/2014/main" id="{14236C4B-9422-2DBB-9BBC-771217161B1E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5" name="Tekstvak 22">
            <a:extLst>
              <a:ext uri="{FF2B5EF4-FFF2-40B4-BE49-F238E27FC236}">
                <a16:creationId xmlns:a16="http://schemas.microsoft.com/office/drawing/2014/main" id="{26A49A85-A031-83FB-DEA9-03F4DCC51197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4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merk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: afgeronde diagonale hoeken 25">
            <a:extLst>
              <a:ext uri="{FF2B5EF4-FFF2-40B4-BE49-F238E27FC236}">
                <a16:creationId xmlns:a16="http://schemas.microsoft.com/office/drawing/2014/main" id="{A089C7C0-D644-0EB4-FADC-A2B5E5301C01}"/>
              </a:ext>
            </a:extLst>
          </p:cNvPr>
          <p:cNvSpPr>
            <a:spLocks/>
          </p:cNvSpPr>
          <p:nvPr userDrawn="1"/>
        </p:nvSpPr>
        <p:spPr>
          <a:xfrm>
            <a:off x="2357560" y="2804160"/>
            <a:ext cx="2262065" cy="2260800"/>
          </a:xfrm>
          <a:prstGeom prst="round2DiagRect">
            <a:avLst>
              <a:gd name="adj1" fmla="val 3136"/>
              <a:gd name="adj2" fmla="val 158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: afgeronde diagonale hoeken 21">
            <a:extLst>
              <a:ext uri="{FF2B5EF4-FFF2-40B4-BE49-F238E27FC236}">
                <a16:creationId xmlns:a16="http://schemas.microsoft.com/office/drawing/2014/main" id="{4CC14020-BDD9-D096-153F-3134C3036113}"/>
              </a:ext>
            </a:extLst>
          </p:cNvPr>
          <p:cNvSpPr>
            <a:spLocks/>
          </p:cNvSpPr>
          <p:nvPr userDrawn="1"/>
        </p:nvSpPr>
        <p:spPr>
          <a:xfrm>
            <a:off x="4967560" y="2804160"/>
            <a:ext cx="2262065" cy="2260800"/>
          </a:xfrm>
          <a:prstGeom prst="round2DiagRect">
            <a:avLst>
              <a:gd name="adj1" fmla="val 3136"/>
              <a:gd name="adj2" fmla="val 158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diagonale hoeken 17">
            <a:extLst>
              <a:ext uri="{FF2B5EF4-FFF2-40B4-BE49-F238E27FC236}">
                <a16:creationId xmlns:a16="http://schemas.microsoft.com/office/drawing/2014/main" id="{095203A7-8875-4425-5256-8A2E2110289E}"/>
              </a:ext>
            </a:extLst>
          </p:cNvPr>
          <p:cNvSpPr>
            <a:spLocks/>
          </p:cNvSpPr>
          <p:nvPr userDrawn="1"/>
        </p:nvSpPr>
        <p:spPr>
          <a:xfrm>
            <a:off x="7579288" y="2804160"/>
            <a:ext cx="2262065" cy="2260800"/>
          </a:xfrm>
          <a:prstGeom prst="round2DiagRect">
            <a:avLst>
              <a:gd name="adj1" fmla="val 3136"/>
              <a:gd name="adj2" fmla="val 158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EA1AEA6-3E61-2A45-444D-1E1A2A9A0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832" t="22776" r="3026" b="14046"/>
          <a:stretch>
            <a:fillRect/>
          </a:stretch>
        </p:blipFill>
        <p:spPr>
          <a:xfrm>
            <a:off x="7579289" y="2804160"/>
            <a:ext cx="2262065" cy="2260800"/>
          </a:xfrm>
          <a:custGeom>
            <a:avLst/>
            <a:gdLst>
              <a:gd name="connsiteX0" fmla="*/ 70899 w 2262065"/>
              <a:gd name="connsiteY0" fmla="*/ 0 h 2260800"/>
              <a:gd name="connsiteX1" fmla="*/ 1904474 w 2262065"/>
              <a:gd name="connsiteY1" fmla="*/ 0 h 2260800"/>
              <a:gd name="connsiteX2" fmla="*/ 2262065 w 2262065"/>
              <a:gd name="connsiteY2" fmla="*/ 357591 h 2260800"/>
              <a:gd name="connsiteX3" fmla="*/ 2262065 w 2262065"/>
              <a:gd name="connsiteY3" fmla="*/ 2189901 h 2260800"/>
              <a:gd name="connsiteX4" fmla="*/ 2191166 w 2262065"/>
              <a:gd name="connsiteY4" fmla="*/ 2260800 h 2260800"/>
              <a:gd name="connsiteX5" fmla="*/ 357591 w 2262065"/>
              <a:gd name="connsiteY5" fmla="*/ 2260800 h 2260800"/>
              <a:gd name="connsiteX6" fmla="*/ 0 w 2262065"/>
              <a:gd name="connsiteY6" fmla="*/ 1903209 h 2260800"/>
              <a:gd name="connsiteX7" fmla="*/ 0 w 2262065"/>
              <a:gd name="connsiteY7" fmla="*/ 70899 h 2260800"/>
              <a:gd name="connsiteX8" fmla="*/ 70899 w 2262065"/>
              <a:gd name="connsiteY8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65" h="2260800">
                <a:moveTo>
                  <a:pt x="70899" y="0"/>
                </a:moveTo>
                <a:lnTo>
                  <a:pt x="1904474" y="0"/>
                </a:lnTo>
                <a:cubicBezTo>
                  <a:pt x="2101966" y="0"/>
                  <a:pt x="2262065" y="160099"/>
                  <a:pt x="2262065" y="357591"/>
                </a:cubicBezTo>
                <a:lnTo>
                  <a:pt x="2262065" y="2189901"/>
                </a:lnTo>
                <a:cubicBezTo>
                  <a:pt x="2262065" y="2229057"/>
                  <a:pt x="2230322" y="2260800"/>
                  <a:pt x="2191166" y="2260800"/>
                </a:cubicBezTo>
                <a:lnTo>
                  <a:pt x="357591" y="2260800"/>
                </a:lnTo>
                <a:cubicBezTo>
                  <a:pt x="160099" y="2260800"/>
                  <a:pt x="0" y="2100701"/>
                  <a:pt x="0" y="1903209"/>
                </a:cubicBezTo>
                <a:lnTo>
                  <a:pt x="0" y="70899"/>
                </a:lnTo>
                <a:cubicBezTo>
                  <a:pt x="0" y="31743"/>
                  <a:pt x="31743" y="0"/>
                  <a:pt x="70899" y="0"/>
                </a:cubicBezTo>
                <a:close/>
              </a:path>
            </a:pathLst>
          </a:cu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9D57B72-9FBF-A887-8403-33CF1E640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387" r="7292" b="7966"/>
          <a:stretch>
            <a:fillRect/>
          </a:stretch>
        </p:blipFill>
        <p:spPr>
          <a:xfrm>
            <a:off x="4968001" y="2804160"/>
            <a:ext cx="2261625" cy="2260800"/>
          </a:xfrm>
          <a:custGeom>
            <a:avLst/>
            <a:gdLst>
              <a:gd name="connsiteX0" fmla="*/ 70459 w 2261625"/>
              <a:gd name="connsiteY0" fmla="*/ 0 h 2260800"/>
              <a:gd name="connsiteX1" fmla="*/ 1904034 w 2261625"/>
              <a:gd name="connsiteY1" fmla="*/ 0 h 2260800"/>
              <a:gd name="connsiteX2" fmla="*/ 2261625 w 2261625"/>
              <a:gd name="connsiteY2" fmla="*/ 357591 h 2260800"/>
              <a:gd name="connsiteX3" fmla="*/ 2261625 w 2261625"/>
              <a:gd name="connsiteY3" fmla="*/ 2189901 h 2260800"/>
              <a:gd name="connsiteX4" fmla="*/ 2190726 w 2261625"/>
              <a:gd name="connsiteY4" fmla="*/ 2260800 h 2260800"/>
              <a:gd name="connsiteX5" fmla="*/ 357151 w 2261625"/>
              <a:gd name="connsiteY5" fmla="*/ 2260800 h 2260800"/>
              <a:gd name="connsiteX6" fmla="*/ 6825 w 2261625"/>
              <a:gd name="connsiteY6" fmla="*/ 1975276 h 2260800"/>
              <a:gd name="connsiteX7" fmla="*/ 0 w 2261625"/>
              <a:gd name="connsiteY7" fmla="*/ 1907574 h 2260800"/>
              <a:gd name="connsiteX8" fmla="*/ 0 w 2261625"/>
              <a:gd name="connsiteY8" fmla="*/ 68720 h 2260800"/>
              <a:gd name="connsiteX9" fmla="*/ 5132 w 2261625"/>
              <a:gd name="connsiteY9" fmla="*/ 43302 h 2260800"/>
              <a:gd name="connsiteX10" fmla="*/ 70459 w 2261625"/>
              <a:gd name="connsiteY10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625" h="2260800">
                <a:moveTo>
                  <a:pt x="70459" y="0"/>
                </a:moveTo>
                <a:lnTo>
                  <a:pt x="1904034" y="0"/>
                </a:lnTo>
                <a:cubicBezTo>
                  <a:pt x="2101526" y="0"/>
                  <a:pt x="2261625" y="160099"/>
                  <a:pt x="2261625" y="357591"/>
                </a:cubicBezTo>
                <a:lnTo>
                  <a:pt x="2261625" y="2189901"/>
                </a:lnTo>
                <a:cubicBezTo>
                  <a:pt x="2261625" y="2229057"/>
                  <a:pt x="2229882" y="2260800"/>
                  <a:pt x="2190726" y="2260800"/>
                </a:cubicBezTo>
                <a:lnTo>
                  <a:pt x="357151" y="2260800"/>
                </a:lnTo>
                <a:cubicBezTo>
                  <a:pt x="184346" y="2260800"/>
                  <a:pt x="40169" y="2138224"/>
                  <a:pt x="6825" y="1975276"/>
                </a:cubicBezTo>
                <a:lnTo>
                  <a:pt x="0" y="1907574"/>
                </a:lnTo>
                <a:lnTo>
                  <a:pt x="0" y="68720"/>
                </a:lnTo>
                <a:lnTo>
                  <a:pt x="5132" y="43302"/>
                </a:lnTo>
                <a:cubicBezTo>
                  <a:pt x="15895" y="17856"/>
                  <a:pt x="41092" y="0"/>
                  <a:pt x="70459" y="0"/>
                </a:cubicBezTo>
                <a:close/>
              </a:path>
            </a:pathLst>
          </a:cu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D15854C-9F8F-B66E-65CA-03F83D5483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465" t="32147" r="24400" b="5753"/>
          <a:stretch>
            <a:fillRect/>
          </a:stretch>
        </p:blipFill>
        <p:spPr>
          <a:xfrm>
            <a:off x="2357560" y="2804160"/>
            <a:ext cx="2262065" cy="2260800"/>
          </a:xfrm>
          <a:custGeom>
            <a:avLst/>
            <a:gdLst>
              <a:gd name="connsiteX0" fmla="*/ 70899 w 2262065"/>
              <a:gd name="connsiteY0" fmla="*/ 0 h 2260800"/>
              <a:gd name="connsiteX1" fmla="*/ 1904474 w 2262065"/>
              <a:gd name="connsiteY1" fmla="*/ 0 h 2260800"/>
              <a:gd name="connsiteX2" fmla="*/ 2262065 w 2262065"/>
              <a:gd name="connsiteY2" fmla="*/ 357591 h 2260800"/>
              <a:gd name="connsiteX3" fmla="*/ 2262065 w 2262065"/>
              <a:gd name="connsiteY3" fmla="*/ 2189901 h 2260800"/>
              <a:gd name="connsiteX4" fmla="*/ 2191166 w 2262065"/>
              <a:gd name="connsiteY4" fmla="*/ 2260800 h 2260800"/>
              <a:gd name="connsiteX5" fmla="*/ 357591 w 2262065"/>
              <a:gd name="connsiteY5" fmla="*/ 2260800 h 2260800"/>
              <a:gd name="connsiteX6" fmla="*/ 0 w 2262065"/>
              <a:gd name="connsiteY6" fmla="*/ 1903209 h 2260800"/>
              <a:gd name="connsiteX7" fmla="*/ 0 w 2262065"/>
              <a:gd name="connsiteY7" fmla="*/ 70899 h 2260800"/>
              <a:gd name="connsiteX8" fmla="*/ 70899 w 2262065"/>
              <a:gd name="connsiteY8" fmla="*/ 0 h 22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65" h="2260800">
                <a:moveTo>
                  <a:pt x="70899" y="0"/>
                </a:moveTo>
                <a:lnTo>
                  <a:pt x="1904474" y="0"/>
                </a:lnTo>
                <a:cubicBezTo>
                  <a:pt x="2101966" y="0"/>
                  <a:pt x="2262065" y="160099"/>
                  <a:pt x="2262065" y="357591"/>
                </a:cubicBezTo>
                <a:lnTo>
                  <a:pt x="2262065" y="2189901"/>
                </a:lnTo>
                <a:cubicBezTo>
                  <a:pt x="2262065" y="2229057"/>
                  <a:pt x="2230322" y="2260800"/>
                  <a:pt x="2191166" y="2260800"/>
                </a:cubicBezTo>
                <a:lnTo>
                  <a:pt x="357591" y="2260800"/>
                </a:lnTo>
                <a:cubicBezTo>
                  <a:pt x="160099" y="2260800"/>
                  <a:pt x="0" y="2100701"/>
                  <a:pt x="0" y="1903209"/>
                </a:cubicBezTo>
                <a:lnTo>
                  <a:pt x="0" y="70899"/>
                </a:lnTo>
                <a:cubicBezTo>
                  <a:pt x="0" y="31743"/>
                  <a:pt x="31743" y="0"/>
                  <a:pt x="70899" y="0"/>
                </a:cubicBez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BA03-24F9-401A-A1A8-5B21BEECBCD1}" type="datetime1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9F14D58D-C6EC-F13C-5E55-0B7DE3FBA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000" y="3429000"/>
            <a:ext cx="2261625" cy="1406839"/>
          </a:xfrm>
        </p:spPr>
        <p:txBody>
          <a:bodyPr lIns="288000" rIns="252000" anchor="b" anchorCtr="0"/>
          <a:lstStyle>
            <a:lvl1pPr>
              <a:lnSpc>
                <a:spcPct val="100000"/>
              </a:lnSpc>
              <a:defRPr sz="18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tekst</a:t>
            </a:r>
          </a:p>
        </p:txBody>
      </p:sp>
      <p:sp>
        <p:nvSpPr>
          <p:cNvPr id="4" name="Tijdelijke aanduiding voor tekst 8">
            <a:extLst>
              <a:ext uri="{FF2B5EF4-FFF2-40B4-BE49-F238E27FC236}">
                <a16:creationId xmlns:a16="http://schemas.microsoft.com/office/drawing/2014/main" id="{92475247-2AD5-56C1-BE21-B2354D7DC4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000" y="3429000"/>
            <a:ext cx="2261625" cy="1406839"/>
          </a:xfrm>
        </p:spPr>
        <p:txBody>
          <a:bodyPr lIns="288000" rIns="252000" anchor="b" anchorCtr="0"/>
          <a:lstStyle>
            <a:lvl1pPr>
              <a:lnSpc>
                <a:spcPct val="100000"/>
              </a:lnSpc>
              <a:defRPr sz="18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tekst</a:t>
            </a:r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4F633907-F6B1-48D6-FD87-437EBC43F2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288" y="3429000"/>
            <a:ext cx="2261625" cy="1406839"/>
          </a:xfrm>
        </p:spPr>
        <p:txBody>
          <a:bodyPr lIns="288000" rIns="252000" anchor="b" anchorCtr="0"/>
          <a:lstStyle>
            <a:lvl1pPr>
              <a:lnSpc>
                <a:spcPct val="100000"/>
              </a:lnSpc>
              <a:defRPr sz="1800" b="1">
                <a:latin typeface="Iskra LAT" panose="020B0804060103030003" pitchFamily="34" charset="0"/>
              </a:defRPr>
            </a:lvl1pPr>
          </a:lstStyle>
          <a:p>
            <a:pPr lvl="0"/>
            <a:r>
              <a:rPr lang="nl-NL"/>
              <a:t>Klik voor tekst</a:t>
            </a:r>
          </a:p>
        </p:txBody>
      </p:sp>
    </p:spTree>
    <p:extLst>
      <p:ext uri="{BB962C8B-B14F-4D97-AF65-F5344CB8AC3E}">
        <p14:creationId xmlns:p14="http://schemas.microsoft.com/office/powerpoint/2010/main" val="44854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3413711-3864-460C-C886-B2E3EE64C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787"/>
          <a:stretch/>
        </p:blipFill>
        <p:spPr>
          <a:xfrm>
            <a:off x="1364423" y="-23907"/>
            <a:ext cx="8074711" cy="688190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C0BD686-7824-B8EA-1319-9E5E694D1D63}"/>
              </a:ext>
            </a:extLst>
          </p:cNvPr>
          <p:cNvSpPr/>
          <p:nvPr userDrawn="1"/>
        </p:nvSpPr>
        <p:spPr>
          <a:xfrm>
            <a:off x="1846729" y="1226821"/>
            <a:ext cx="8247530" cy="56311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8237-7C85-4D0B-8931-65D425FA4B66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1CB8E47-2874-4044-BDFE-B38E26961D17}"/>
              </a:ext>
            </a:extLst>
          </p:cNvPr>
          <p:cNvCxnSpPr/>
          <p:nvPr userDrawn="1"/>
        </p:nvCxnSpPr>
        <p:spPr>
          <a:xfrm>
            <a:off x="428843" y="6428636"/>
            <a:ext cx="1134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5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3413711-3864-460C-C886-B2E3EE64C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787"/>
          <a:stretch/>
        </p:blipFill>
        <p:spPr>
          <a:xfrm>
            <a:off x="1364423" y="-23907"/>
            <a:ext cx="8074711" cy="68819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voor titel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1CB8E47-2874-4044-BDFE-B38E26961D17}"/>
              </a:ext>
            </a:extLst>
          </p:cNvPr>
          <p:cNvCxnSpPr/>
          <p:nvPr userDrawn="1"/>
        </p:nvCxnSpPr>
        <p:spPr>
          <a:xfrm>
            <a:off x="428843" y="6428636"/>
            <a:ext cx="1134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4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B468-99EA-4FAE-BE65-79CC7A2F8DDD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9CD11ED8-8275-021A-88BC-22BE3CE71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02" y="1454965"/>
            <a:ext cx="1044000" cy="64459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6C835A-E5AB-4015-8AB1-67D1796AA557}"/>
              </a:ext>
            </a:extLst>
          </p:cNvPr>
          <p:cNvSpPr txBox="1"/>
          <p:nvPr userDrawn="1"/>
        </p:nvSpPr>
        <p:spPr>
          <a:xfrm>
            <a:off x="4511674" y="4246638"/>
            <a:ext cx="3240000" cy="21182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Achteraf een ANDERE DIA-INDEling KIEZEN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achteraf een andere dia-indeling kiezen zonder dat de inhoud van de dia verloren gaat. Bijvoorbeeld als je wilt switchen tussen ‘Titel en object’ en ‘Titel en object variant’.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dia die je wilt wijzigen.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Indeling</a:t>
            </a: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indeling.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endParaRPr lang="nl-NL" sz="105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b="1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nl-NL" sz="105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Opnieuw instellen </a:t>
            </a:r>
            <a:r>
              <a:rPr lang="nl-NL" sz="105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foto- en/of tekstvakken niet meer op de juiste positie staan.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56509-6E3C-49C4-9ED7-5C0E9C856DF7}"/>
              </a:ext>
            </a:extLst>
          </p:cNvPr>
          <p:cNvSpPr txBox="1"/>
          <p:nvPr userDrawn="1"/>
        </p:nvSpPr>
        <p:spPr>
          <a:xfrm>
            <a:off x="8518227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Tekstopmaak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de knoppen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Vorige tekstopmaak  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Volgende tekstopmaak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om de juiste tekstopmaak te kiezen.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tekstopmaak-niveaus: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18803-CB57-467B-813D-1C72F2C8BA22}"/>
              </a:ext>
            </a:extLst>
          </p:cNvPr>
          <p:cNvSpPr txBox="1"/>
          <p:nvPr userDrawn="1"/>
        </p:nvSpPr>
        <p:spPr>
          <a:xfrm>
            <a:off x="433773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EXTRA TAB ‘MIJN PRESENTATIE’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Bovenin het scherm staat een extra tab met de naam </a:t>
            </a:r>
            <a:b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MIJN PRESENTATIE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Op deze tab staan knoppen die handig zijn bij het samenstellen van een presentatie.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73D80D-4C0C-4355-A8A5-5ED27B3D6889}"/>
              </a:ext>
            </a:extLst>
          </p:cNvPr>
          <p:cNvSpPr txBox="1"/>
          <p:nvPr userDrawn="1"/>
        </p:nvSpPr>
        <p:spPr>
          <a:xfrm>
            <a:off x="4511674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INVOEGEN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dia.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dia-indeling. </a:t>
            </a:r>
            <a:b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dia-indelingen:</a:t>
            </a: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Tekstvak 1036">
            <a:extLst>
              <a:ext uri="{FF2B5EF4-FFF2-40B4-BE49-F238E27FC236}">
                <a16:creationId xmlns:a16="http://schemas.microsoft.com/office/drawing/2014/main" id="{4185B1C2-F58B-44DE-90BF-05689F869375}"/>
              </a:ext>
            </a:extLst>
          </p:cNvPr>
          <p:cNvSpPr txBox="1"/>
          <p:nvPr userDrawn="1"/>
        </p:nvSpPr>
        <p:spPr>
          <a:xfrm>
            <a:off x="8518227" y="2191219"/>
            <a:ext cx="3240000" cy="276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niet de Tab-toets of knop Opsommingstekens!</a:t>
            </a:r>
          </a:p>
        </p:txBody>
      </p: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D7A46DEC-E632-40B8-90CB-EB693A4323EC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26432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C9C308-43B2-4377-ADCC-E5D1C9118B77}"/>
              </a:ext>
            </a:extLst>
          </p:cNvPr>
          <p:cNvCxnSpPr>
            <a:cxnSpLocks/>
          </p:cNvCxnSpPr>
          <p:nvPr userDrawn="1"/>
        </p:nvCxnSpPr>
        <p:spPr>
          <a:xfrm>
            <a:off x="8122945" y="394325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kstvak 22">
            <a:extLst>
              <a:ext uri="{FF2B5EF4-FFF2-40B4-BE49-F238E27FC236}">
                <a16:creationId xmlns:a16="http://schemas.microsoft.com/office/drawing/2014/main" id="{0EB64284-D5BB-42E4-9F9A-C4DC655E1C11}"/>
              </a:ext>
            </a:extLst>
          </p:cNvPr>
          <p:cNvSpPr txBox="1"/>
          <p:nvPr userDrawn="1"/>
        </p:nvSpPr>
        <p:spPr>
          <a:xfrm>
            <a:off x="4079875" y="-288833"/>
            <a:ext cx="4043069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 VOOR HET GEBRUIKEN VAN DEZE PRESENTATIE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71E8F80-8FE1-42D8-A053-BD2FDF431A6D}"/>
              </a:ext>
            </a:extLst>
          </p:cNvPr>
          <p:cNvSpPr txBox="1"/>
          <p:nvPr userDrawn="1"/>
        </p:nvSpPr>
        <p:spPr>
          <a:xfrm>
            <a:off x="8518227" y="2635326"/>
            <a:ext cx="3240000" cy="101290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met EEN aanpasbare SFEERfoto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Voeg de foto in door te klikken op het afbeeldings-pictogram. Klik vervolgens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 bijsnijden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Nu kun je de foto naar wens slepen (zie ook de tips rechts naast de dia).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21D4660-E757-422E-AEDF-D07C5AE41244}"/>
              </a:ext>
            </a:extLst>
          </p:cNvPr>
          <p:cNvSpPr txBox="1"/>
          <p:nvPr userDrawn="1"/>
        </p:nvSpPr>
        <p:spPr>
          <a:xfrm>
            <a:off x="8518227" y="4720358"/>
            <a:ext cx="3240000" cy="16444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="1" kern="1200" cap="all" spc="6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KOPIËREN vanuit andere presentatie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Je kunt </a:t>
            </a:r>
            <a:r>
              <a:rPr lang="nl-NL" sz="105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complete dia’s kopiëren vanuit presentaties met een andere opmaak. 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Voeg in dat geval een nieuwe dia in en kopieer de tekst één voor één vanuit de ‘oude’ presentatie naar de nieuwe dia. Plak de tekst met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behouden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Kies vervolgens de juiste tekstopmaak (zie TEKSTOPMAAK).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3D56442-A8E3-4C07-AF8F-B78D1C14108F}"/>
              </a:ext>
            </a:extLst>
          </p:cNvPr>
          <p:cNvSpPr txBox="1"/>
          <p:nvPr userDrawn="1"/>
        </p:nvSpPr>
        <p:spPr>
          <a:xfrm>
            <a:off x="8518227" y="3803809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 MET tips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Dit is een dia met een beknopte toelichting over het werken met de presentatie. Deze dia kun je verwijderen en later altijd weer invoegen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&gt; Tips.</a:t>
            </a:r>
            <a:endParaRPr lang="nl-NL" sz="1050" kern="12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8BBE490-91FD-3D50-5AE0-DBC247171D2E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439658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44DFAA3-2C06-07B8-2B47-8C81D8A06A9A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677644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C0E333A-CF23-9A1A-1AE1-C41B12CB016C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915630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7A96D34-ED0B-D347-74EE-8884B808E68E}"/>
              </a:ext>
            </a:extLst>
          </p:cNvPr>
          <p:cNvSpPr txBox="1"/>
          <p:nvPr userDrawn="1"/>
        </p:nvSpPr>
        <p:spPr>
          <a:xfrm>
            <a:off x="433773" y="2284079"/>
            <a:ext cx="3240000" cy="15655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VOETTEKST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 elke dia staat een titel.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Deze titel kun je in één keer voor alle dia’s aanpassen. </a:t>
            </a:r>
            <a:endParaRPr lang="nl-NL" sz="1050" b="1" kern="1200" cap="all" spc="6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Koptekst en voettekst 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als je de voettekst wilt aanpassen. </a:t>
            </a:r>
          </a:p>
          <a:p>
            <a:pPr marL="144000" indent="-1440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Pas de tekst in het vak </a:t>
            </a:r>
            <a:r>
              <a:rPr lang="nl-NL" sz="1050" i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Voettekst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aan.</a:t>
            </a:r>
          </a:p>
          <a:p>
            <a:pPr marL="144000" indent="-1440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Pas de datum aan.</a:t>
            </a:r>
          </a:p>
          <a:p>
            <a:pPr marL="144000" indent="-144000" algn="l" defTabSz="914400" rtl="0" eaLnBrk="1" latinLnBrk="0" hangingPunct="1">
              <a:lnSpc>
                <a:spcPct val="114000"/>
              </a:lnSpc>
              <a:buFont typeface="+mj-lt"/>
              <a:buAutoNum type="arabicPeriod"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Overal toepassen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E4935D-B80D-30B8-595C-D3E3D9B65EDD}"/>
              </a:ext>
            </a:extLst>
          </p:cNvPr>
          <p:cNvSpPr txBox="1"/>
          <p:nvPr userDrawn="1"/>
        </p:nvSpPr>
        <p:spPr>
          <a:xfrm>
            <a:off x="433773" y="3994894"/>
            <a:ext cx="3240000" cy="101290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“onze aanpak”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 dia’s “Onze aanpak” kun je NIET kiezen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Je kunt de tekst op deze dia’s aanpassen.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Als je de dia’s niet wilt gebruiken, dan kun je de dia’s verwijderen. Het betreft de volgende type dia’s: 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7ED679-6302-4BD0-2F0F-1555796349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" y="1408972"/>
            <a:ext cx="3240000" cy="60659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1384158-1B06-DD88-E88D-1731C0AD3B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3" y="1410008"/>
            <a:ext cx="2651749" cy="2953925"/>
          </a:xfrm>
          <a:prstGeom prst="rect">
            <a:avLst/>
          </a:prstGeom>
        </p:spPr>
      </p:pic>
      <p:pic>
        <p:nvPicPr>
          <p:cNvPr id="38" name="Afbeelding 37" descr="Afbeelding met tafel&#10;&#10;Automatisch gegenereerde beschrijving">
            <a:extLst>
              <a:ext uri="{FF2B5EF4-FFF2-40B4-BE49-F238E27FC236}">
                <a16:creationId xmlns:a16="http://schemas.microsoft.com/office/drawing/2014/main" id="{AA625F43-D8AE-2A37-B401-904768B8C2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73" y="5137602"/>
            <a:ext cx="1440000" cy="8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70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8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pos="279">
          <p15:clr>
            <a:srgbClr val="FBAE40"/>
          </p15:clr>
        </p15:guide>
        <p15:guide id="7" pos="7401">
          <p15:clr>
            <a:srgbClr val="FBAE40"/>
          </p15:clr>
        </p15:guide>
        <p15:guide id="8" pos="529">
          <p15:clr>
            <a:srgbClr val="FBAE40"/>
          </p15:clr>
        </p15:guide>
        <p15:guide id="9" pos="2842">
          <p15:clr>
            <a:srgbClr val="FBAE40"/>
          </p15:clr>
        </p15:guide>
        <p15:guide id="10" pos="5178" userDrawn="1">
          <p15:clr>
            <a:srgbClr val="FBAE40"/>
          </p15:clr>
        </p15:guide>
        <p15:guide id="12" pos="2298">
          <p15:clr>
            <a:srgbClr val="FBAE40"/>
          </p15:clr>
        </p15:guide>
        <p15:guide id="13" pos="5110">
          <p15:clr>
            <a:srgbClr val="FBAE40"/>
          </p15:clr>
        </p15:guide>
        <p15:guide id="14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6212-F1F4-4DA7-BCCC-3D5846AFB6E1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32F5-22B6-4B26-83F8-FFF5E3DA5302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1DBD-40DD-4D5E-AEE5-954C909F06DF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B85A-22A7-42D7-BB2B-6583BC549CEC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B760-622B-40C1-9159-F52044893366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CA15-D605-4106-AA17-2CF628D2BAB6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4255-D4C5-4D2D-B00F-D7A03BF7BCBB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0000" indent="-216000"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270000">
              <a:buSzPct val="75000"/>
              <a:buFont typeface="Courier New" panose="02070309020205020404" pitchFamily="49" charset="0"/>
              <a:buChar char="o"/>
              <a:defRPr/>
            </a:lvl3pPr>
            <a:lvl4pPr marL="810000" indent="-270000">
              <a:buFont typeface="Arial" panose="020B0604020202020204" pitchFamily="34" charset="0"/>
              <a:buChar char="•"/>
              <a:defRPr sz="1350"/>
            </a:lvl4pPr>
            <a:lvl5pPr marL="1080000" indent="-27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1934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467-249F-491A-BF86-BF39C67B4133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C86F-3F43-4282-A1CC-1B6FBE0D9624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27E2-2FAB-4ED4-87C5-2D3C1ACD8C6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8627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inhoud 8"/>
          <p:cNvSpPr>
            <a:spLocks noGrp="1"/>
          </p:cNvSpPr>
          <p:nvPr>
            <p:ph sz="quarter" idx="14"/>
          </p:nvPr>
        </p:nvSpPr>
        <p:spPr>
          <a:xfrm>
            <a:off x="6384032" y="1699202"/>
            <a:ext cx="5183552" cy="44044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50"/>
            </a:lvl1pPr>
            <a:lvl2pPr marL="378000" indent="-189000">
              <a:spcBef>
                <a:spcPts val="0"/>
              </a:spcBef>
              <a:buFont typeface="Courier New" panose="02070309020205020404" pitchFamily="49" charset="0"/>
              <a:buChar char="o"/>
              <a:defRPr sz="1350"/>
            </a:lvl2pPr>
            <a:lvl3pPr>
              <a:spcBef>
                <a:spcPts val="0"/>
              </a:spcBef>
              <a:defRPr sz="1350"/>
            </a:lvl3pPr>
            <a:lvl4pPr>
              <a:spcBef>
                <a:spcPts val="0"/>
              </a:spcBef>
              <a:defRPr sz="1350"/>
            </a:lvl4pPr>
            <a:lvl5pPr>
              <a:spcBef>
                <a:spcPts val="0"/>
              </a:spcBef>
              <a:defRPr sz="135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0" y="876411"/>
            <a:ext cx="10944608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559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1" y="876411"/>
            <a:ext cx="10957201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000" y="1700808"/>
            <a:ext cx="10943584" cy="4399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3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416480" y="6489608"/>
            <a:ext cx="816000" cy="25176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75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fld id="{D1829FB1-0B33-48D4-BE10-82FD8C9EDB60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423927" y="6489608"/>
            <a:ext cx="4800533" cy="2410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675" b="1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405042" y="6489608"/>
            <a:ext cx="923247" cy="24100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75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fld id="{A07727E2-2FAB-4ED4-87C5-2D3C1ACD8C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624417" y="6409440"/>
            <a:ext cx="10896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0320469" y="6552064"/>
            <a:ext cx="0" cy="1080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1325781" y="6552000"/>
            <a:ext cx="0" cy="1080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logo&#10;&#10;Automatisch gegenereerde beschrijving">
            <a:extLst>
              <a:ext uri="{FF2B5EF4-FFF2-40B4-BE49-F238E27FC236}">
                <a16:creationId xmlns:a16="http://schemas.microsoft.com/office/drawing/2014/main" id="{31E33220-2EEF-1E5D-66EF-140433B78E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06" y="49375"/>
            <a:ext cx="3311749" cy="7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2" r:id="rId6"/>
    <p:sldLayoutId id="2147483741" r:id="rId7"/>
    <p:sldLayoutId id="2147483740" r:id="rId8"/>
    <p:sldLayoutId id="2147483739" r:id="rId9"/>
    <p:sldLayoutId id="2147483665" r:id="rId10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250" b="1" kern="1200">
          <a:solidFill>
            <a:schemeClr val="tx2"/>
          </a:solidFill>
          <a:latin typeface="Nunito Sans SemiBold" pitchFamily="2" charset="0"/>
          <a:ea typeface="+mj-ea"/>
          <a:cs typeface="Arial" panose="020B0604020202020204" pitchFamily="34" charset="0"/>
        </a:defRPr>
      </a:lvl1pPr>
    </p:titleStyle>
    <p:bodyStyle>
      <a:lvl1pPr marL="252000" indent="-252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1pPr>
      <a:lvl2pPr marL="432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2pPr>
      <a:lvl3pPr marL="648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3pPr>
      <a:lvl4pPr marL="864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Calibri" panose="020F0502020204030204" pitchFamily="34" charset="0"/>
        <a:buChar char="‐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4pPr>
      <a:lvl5pPr marL="1134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itchFamily="34" charset="0"/>
        <a:buChar char="»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57560" y="1192696"/>
            <a:ext cx="7483353" cy="453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357562" y="1952044"/>
            <a:ext cx="7483351" cy="4105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een tekst toe te voegen. Zie de pagina met tips voor het kiezen van een andere tekstopmaak. 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06986" y="6460224"/>
            <a:ext cx="769175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Nunito" pitchFamily="2" charset="0"/>
              </a:defRPr>
            </a:lvl1pPr>
          </a:lstStyle>
          <a:p>
            <a:fld id="{E78FF98E-B492-4D10-BDA6-F322FB6DBB84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0" y="6460224"/>
            <a:ext cx="4475163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Nunito" pitchFamily="2" charset="0"/>
              </a:defRPr>
            </a:lvl1pPr>
          </a:lstStyle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630801" y="6460224"/>
            <a:ext cx="417238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  <a:latin typeface="Nunito" pitchFamily="2" charset="0"/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0" y="-352043"/>
            <a:ext cx="121040" cy="2476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173751" y="-352043"/>
            <a:ext cx="121040" cy="24765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521253" y="-352043"/>
            <a:ext cx="121040" cy="247650"/>
          </a:xfrm>
          <a:prstGeom prst="rect">
            <a:avLst/>
          </a:prstGeom>
          <a:solidFill>
            <a:schemeClr val="tx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1042506" y="-352043"/>
            <a:ext cx="121040" cy="247650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1216257" y="-352043"/>
            <a:ext cx="121040" cy="24765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1563760" y="-352043"/>
            <a:ext cx="121040" cy="247650"/>
          </a:xfrm>
          <a:prstGeom prst="rect">
            <a:avLst/>
          </a:pr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1390008" y="-352043"/>
            <a:ext cx="121040" cy="247650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347502" y="-352043"/>
            <a:ext cx="121040" cy="247650"/>
          </a:xfrm>
          <a:prstGeom prst="rect">
            <a:avLst/>
          </a:prstGeom>
          <a:solidFill>
            <a:schemeClr val="bg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695004" y="-352043"/>
            <a:ext cx="121040" cy="247650"/>
          </a:xfrm>
          <a:prstGeom prst="rect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868755" y="-352043"/>
            <a:ext cx="121040" cy="247650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F85C64-9919-A45A-7DD3-DC774C49922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03926" y="228546"/>
            <a:ext cx="2376000" cy="75422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9AE8B2B-7D8B-2028-B88A-8934AA29086A}"/>
              </a:ext>
            </a:extLst>
          </p:cNvPr>
          <p:cNvCxnSpPr/>
          <p:nvPr userDrawn="1"/>
        </p:nvCxnSpPr>
        <p:spPr>
          <a:xfrm>
            <a:off x="428843" y="6428636"/>
            <a:ext cx="1134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1F1820E-914F-43BF-F422-5EA3B032244F}"/>
              </a:ext>
            </a:extLst>
          </p:cNvPr>
          <p:cNvCxnSpPr>
            <a:cxnSpLocks/>
          </p:cNvCxnSpPr>
          <p:nvPr userDrawn="1"/>
        </p:nvCxnSpPr>
        <p:spPr>
          <a:xfrm>
            <a:off x="10647376" y="6526010"/>
            <a:ext cx="0" cy="1080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209C026-F6B5-5370-9CFF-91D88E5245B9}"/>
              </a:ext>
            </a:extLst>
          </p:cNvPr>
          <p:cNvCxnSpPr>
            <a:cxnSpLocks/>
          </p:cNvCxnSpPr>
          <p:nvPr userDrawn="1"/>
        </p:nvCxnSpPr>
        <p:spPr>
          <a:xfrm>
            <a:off x="11532502" y="6526010"/>
            <a:ext cx="0" cy="1080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D2288D12-B360-5BF0-0671-ED486C347F9D}"/>
              </a:ext>
            </a:extLst>
          </p:cNvPr>
          <p:cNvSpPr/>
          <p:nvPr userDrawn="1"/>
        </p:nvSpPr>
        <p:spPr>
          <a:xfrm>
            <a:off x="9598163" y="347409"/>
            <a:ext cx="2376001" cy="503929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78" r:id="rId4"/>
    <p:sldLayoutId id="2147483671" r:id="rId5"/>
    <p:sldLayoutId id="2147483676" r:id="rId6"/>
    <p:sldLayoutId id="2147483670" r:id="rId7"/>
    <p:sldLayoutId id="2147483667" r:id="rId8"/>
    <p:sldLayoutId id="2147483664" r:id="rId9"/>
    <p:sldLayoutId id="2147483652" r:id="rId10"/>
    <p:sldLayoutId id="2147483754" r:id="rId11"/>
    <p:sldLayoutId id="2147483738" r:id="rId12"/>
    <p:sldLayoutId id="2147483675" r:id="rId13"/>
    <p:sldLayoutId id="2147483672" r:id="rId14"/>
    <p:sldLayoutId id="2147483673" r:id="rId15"/>
    <p:sldLayoutId id="2147483669" r:id="rId16"/>
    <p:sldLayoutId id="2147483674" r:id="rId17"/>
    <p:sldLayoutId id="2147483654" r:id="rId18"/>
    <p:sldLayoutId id="2147483677" r:id="rId19"/>
    <p:sldLayoutId id="2147483663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Iskra LAT" panose="020B08040601030300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5000"/>
        </a:lnSpc>
        <a:spcBef>
          <a:spcPts val="0"/>
        </a:spcBef>
        <a:buFont typeface="Nunito" pitchFamily="2" charset="0"/>
        <a:buChar char="-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5000"/>
        </a:lnSpc>
        <a:spcBef>
          <a:spcPts val="0"/>
        </a:spcBef>
        <a:buFont typeface="Nunito" pitchFamily="2" charset="0"/>
        <a:buChar char="-"/>
        <a:defRPr sz="17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5000"/>
        </a:lnSpc>
        <a:spcBef>
          <a:spcPts val="0"/>
        </a:spcBef>
        <a:buFont typeface="Nunito" pitchFamily="2" charset="0"/>
        <a:buChar char="-"/>
        <a:defRPr sz="17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81" userDrawn="1">
          <p15:clr>
            <a:srgbClr val="F26B43"/>
          </p15:clr>
        </p15:guide>
        <p15:guide id="4" pos="6199" userDrawn="1">
          <p15:clr>
            <a:srgbClr val="F26B43"/>
          </p15:clr>
        </p15:guide>
        <p15:guide id="5" pos="3636" userDrawn="1">
          <p15:clr>
            <a:srgbClr val="F26B43"/>
          </p15:clr>
        </p15:guide>
        <p15:guide id="6" pos="4044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1253" userDrawn="1">
          <p15:clr>
            <a:srgbClr val="F26B43"/>
          </p15:clr>
        </p15:guide>
        <p15:guide id="9" pos="733" userDrawn="1">
          <p15:clr>
            <a:srgbClr val="F26B43"/>
          </p15:clr>
        </p15:guide>
        <p15:guide id="10" pos="6947" userDrawn="1">
          <p15:clr>
            <a:srgbClr val="F26B43"/>
          </p15:clr>
        </p15:guide>
        <p15:guide id="11" orient="horz" pos="791" userDrawn="1">
          <p15:clr>
            <a:srgbClr val="F26B43"/>
          </p15:clr>
        </p15:guide>
        <p15:guide id="12" pos="3125" userDrawn="1">
          <p15:clr>
            <a:srgbClr val="F26B43"/>
          </p15:clr>
        </p15:guide>
        <p15:guide id="13" pos="4554" userDrawn="1">
          <p15:clr>
            <a:srgbClr val="F26B43"/>
          </p15:clr>
        </p15:guide>
        <p15:guide id="14" pos="2910" userDrawn="1">
          <p15:clr>
            <a:srgbClr val="F26B43"/>
          </p15:clr>
        </p15:guide>
        <p15:guide id="15" pos="47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4001" y="876411"/>
            <a:ext cx="10957201" cy="637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4000" y="1700808"/>
            <a:ext cx="10943584" cy="43993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3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416480" y="6489608"/>
            <a:ext cx="816000" cy="25176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75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fld id="{47951B7A-5FD9-48DD-996B-AD57F0297599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423927" y="6489608"/>
            <a:ext cx="4800533" cy="2410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675" b="1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405042" y="6489608"/>
            <a:ext cx="923247" cy="24100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75">
                <a:solidFill>
                  <a:schemeClr val="tx2"/>
                </a:solidFill>
                <a:latin typeface="Nunito Sans SemiBold" pitchFamily="2" charset="0"/>
                <a:cs typeface="Arial" panose="020B0604020202020204" pitchFamily="34" charset="0"/>
              </a:defRPr>
            </a:lvl1pPr>
          </a:lstStyle>
          <a:p>
            <a:fld id="{A07727E2-2FAB-4ED4-87C5-2D3C1ACD8C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624417" y="6409440"/>
            <a:ext cx="10896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0320469" y="6552064"/>
            <a:ext cx="0" cy="1080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11325781" y="6552000"/>
            <a:ext cx="0" cy="1080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logo&#10;&#10;Automatisch gegenereerde beschrijving">
            <a:extLst>
              <a:ext uri="{FF2B5EF4-FFF2-40B4-BE49-F238E27FC236}">
                <a16:creationId xmlns:a16="http://schemas.microsoft.com/office/drawing/2014/main" id="{31E33220-2EEF-1E5D-66EF-140433B78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06" y="49375"/>
            <a:ext cx="3311749" cy="7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5" r:id="rId2"/>
    <p:sldLayoutId id="2147483666" r:id="rId3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250" b="1" kern="1200">
          <a:solidFill>
            <a:schemeClr val="tx2"/>
          </a:solidFill>
          <a:latin typeface="Nunito Sans SemiBold" pitchFamily="2" charset="0"/>
          <a:ea typeface="+mj-ea"/>
          <a:cs typeface="Arial" panose="020B0604020202020204" pitchFamily="34" charset="0"/>
        </a:defRPr>
      </a:lvl1pPr>
    </p:titleStyle>
    <p:bodyStyle>
      <a:lvl1pPr marL="252000" indent="-252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1pPr>
      <a:lvl2pPr marL="432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2pPr>
      <a:lvl3pPr marL="648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3pPr>
      <a:lvl4pPr marL="864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Calibri" panose="020F0502020204030204" pitchFamily="34" charset="0"/>
        <a:buChar char="‐"/>
        <a:defRPr sz="1350" kern="1200">
          <a:solidFill>
            <a:schemeClr val="tx1"/>
          </a:solidFill>
          <a:latin typeface="Nunito" pitchFamily="2" charset="0"/>
          <a:ea typeface="+mn-ea"/>
          <a:cs typeface="Arial" panose="020B0604020202020204" pitchFamily="34" charset="0"/>
        </a:defRPr>
      </a:lvl4pPr>
      <a:lvl5pPr marL="1134000" indent="-2160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itchFamily="34" charset="0"/>
        <a:buChar char="»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de.wilt@windunie.nl" TargetMode="External"/><Relationship Id="rId2" Type="http://schemas.openxmlformats.org/officeDocument/2006/relationships/hyperlink" Target="mailto:kim.van.der.hulst@windunie.nl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windunie.nl/zeker-windunie" TargetMode="Externa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ick.de.wilt@windunie.nl" TargetMode="External"/><Relationship Id="rId2" Type="http://schemas.openxmlformats.org/officeDocument/2006/relationships/hyperlink" Target="mailto:kim.van.der.hulst@windunie.n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hemel, buitenshuis, oceaan, zonsondergang&#10;&#10;Automatisch gegenereerde beschrijving">
            <a:extLst>
              <a:ext uri="{FF2B5EF4-FFF2-40B4-BE49-F238E27FC236}">
                <a16:creationId xmlns:a16="http://schemas.microsoft.com/office/drawing/2014/main" id="{38B42459-1E40-5713-0A41-2A11418E14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B59B2BC-0F2B-766E-2EA9-46A0828DD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>
                <a:latin typeface="Iskra LAT"/>
              </a:rPr>
              <a:t>Duurzame energie voor bedrijventerreinen</a:t>
            </a:r>
            <a:br>
              <a:rPr lang="nl-NL" sz="4000" dirty="0">
                <a:latin typeface="Iskra LAT"/>
              </a:rPr>
            </a:br>
            <a:br>
              <a:rPr lang="nl-NL" sz="4000" dirty="0">
                <a:latin typeface="Iskra LAT"/>
              </a:rPr>
            </a:br>
            <a:r>
              <a:rPr lang="nl-NL" sz="4000" dirty="0">
                <a:latin typeface="Iskra LAT"/>
              </a:rPr>
              <a:t>Gepresenteerd </a:t>
            </a:r>
            <a:r>
              <a:rPr lang="nl-NL" sz="4000">
                <a:latin typeface="Iskra LAT"/>
              </a:rPr>
              <a:t>door: Nick </a:t>
            </a:r>
            <a:r>
              <a:rPr lang="nl-NL" sz="4000" dirty="0">
                <a:latin typeface="Iskra LAT"/>
              </a:rPr>
              <a:t>de Wilt</a:t>
            </a:r>
            <a:endParaRPr lang="nl-NL" sz="400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68F992F-FC13-A32C-070A-CB8E5FAED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3D7FD10-F898-5754-FDBA-BF0A658DE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4CA48921-8DD9-C1F6-6332-5E84D46384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l-NL"/>
          </a:p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2AB992-0C1F-15D5-9E12-E23F76F65956}"/>
              </a:ext>
            </a:extLst>
          </p:cNvPr>
          <p:cNvSpPr txBox="1"/>
          <p:nvPr/>
        </p:nvSpPr>
        <p:spPr>
          <a:xfrm>
            <a:off x="1163637" y="6312946"/>
            <a:ext cx="194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13-2-2024</a:t>
            </a:r>
          </a:p>
        </p:txBody>
      </p:sp>
    </p:spTree>
    <p:extLst>
      <p:ext uri="{BB962C8B-B14F-4D97-AF65-F5344CB8AC3E}">
        <p14:creationId xmlns:p14="http://schemas.microsoft.com/office/powerpoint/2010/main" val="267430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8FDDF1-D980-C6C2-1510-BE34C15DA62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871200" y="6459538"/>
            <a:ext cx="768350" cy="252412"/>
          </a:xfrm>
        </p:spPr>
        <p:txBody>
          <a:bodyPr/>
          <a:lstStyle/>
          <a:p>
            <a:fld id="{C1FDB316-02DA-4FE9-9CA7-231B1BC92E5B}" type="datetime1">
              <a:rPr lang="nl-NL" smtClean="0"/>
              <a:t>12-2-2024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44CF5-A875-4A0F-753F-3759F1D9B25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233242" y="6446838"/>
            <a:ext cx="4475162" cy="252412"/>
          </a:xfrm>
        </p:spPr>
        <p:txBody>
          <a:bodyPr/>
          <a:lstStyle/>
          <a:p>
            <a:r>
              <a:rPr lang="nl-NL" dirty="0"/>
              <a:t>Presentatie Windunie voor Webinar PVB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842F-A674-59C7-16B7-7C49ED5075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59538"/>
            <a:ext cx="417512" cy="252412"/>
          </a:xfrm>
        </p:spPr>
        <p:txBody>
          <a:bodyPr/>
          <a:lstStyle/>
          <a:p>
            <a:fld id="{C29DC087-FE3C-4A49-A032-2EF798F57C7B}" type="slidenum">
              <a:rPr lang="nl-NL" smtClean="0"/>
              <a:t>10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9685740-89D7-90F3-EA06-40349A7E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879" y="622786"/>
            <a:ext cx="9388629" cy="453542"/>
          </a:xfrm>
        </p:spPr>
        <p:txBody>
          <a:bodyPr/>
          <a:lstStyle/>
          <a:p>
            <a:r>
              <a:rPr lang="nl-NL" dirty="0"/>
              <a:t>Dank voor uw aandacht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4E31CA-DA69-ABDF-FF26-EF8D57B2B0B1}"/>
              </a:ext>
            </a:extLst>
          </p:cNvPr>
          <p:cNvSpPr txBox="1"/>
          <p:nvPr/>
        </p:nvSpPr>
        <p:spPr>
          <a:xfrm>
            <a:off x="288054" y="4829791"/>
            <a:ext cx="7105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Contactgegevens voor vragen of nadere afstemming:</a:t>
            </a:r>
          </a:p>
          <a:p>
            <a:endParaRPr lang="nl-NL" dirty="0"/>
          </a:p>
          <a:p>
            <a:r>
              <a:rPr lang="nl-NL" dirty="0"/>
              <a:t>Kim van der Hulst: </a:t>
            </a:r>
            <a:r>
              <a:rPr lang="nl-NL" dirty="0">
                <a:hlinkClick r:id="rId2"/>
              </a:rPr>
              <a:t>kim.van.der.hulst@windunie.nl</a:t>
            </a:r>
            <a:r>
              <a:rPr lang="nl-NL" dirty="0"/>
              <a:t> (</a:t>
            </a:r>
            <a:r>
              <a:rPr lang="nl-NL" sz="18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06-48175618)</a:t>
            </a:r>
            <a:endParaRPr lang="nl-NL" dirty="0"/>
          </a:p>
          <a:p>
            <a:endParaRPr lang="nl-NL" dirty="0"/>
          </a:p>
          <a:p>
            <a:r>
              <a:rPr lang="nl-NL" dirty="0"/>
              <a:t>Nick de Wilt: </a:t>
            </a:r>
            <a:r>
              <a:rPr lang="nl-NL" dirty="0">
                <a:hlinkClick r:id="rId3"/>
              </a:rPr>
              <a:t>nick.de.wilt@windunie.nl</a:t>
            </a:r>
            <a:endParaRPr lang="nl-NL" dirty="0"/>
          </a:p>
          <a:p>
            <a:endParaRPr lang="nl-NL" dirty="0"/>
          </a:p>
          <a:p>
            <a:pPr lvl="0"/>
            <a:r>
              <a:rPr lang="nl-NL" sz="18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Nunito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Nunito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endParaRPr lang="nl-NL" sz="1800" dirty="0">
              <a:effectLst/>
              <a:latin typeface="Nunito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3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8A955B51-FB53-A293-E383-A8989EB7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89" y="1526719"/>
            <a:ext cx="3814986" cy="4234984"/>
          </a:xfrm>
          <a:prstGeom prst="rect">
            <a:avLst/>
          </a:prstGeom>
        </p:spPr>
      </p:pic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F60147B6-0A46-304E-B667-52C2BD730DE0}"/>
              </a:ext>
            </a:extLst>
          </p:cNvPr>
          <p:cNvSpPr txBox="1">
            <a:spLocks/>
          </p:cNvSpPr>
          <p:nvPr/>
        </p:nvSpPr>
        <p:spPr>
          <a:xfrm>
            <a:off x="222872" y="1398742"/>
            <a:ext cx="6818007" cy="4671858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accent5"/>
          </a:solidFill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nl-NL" sz="1600" b="1">
              <a:solidFill>
                <a:srgbClr val="002060"/>
              </a:solidFill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C294B6-4A53-BC9C-8AD2-EDD6F0DA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0FB0-573D-4849-BCDF-E237A95D43A9}" type="datetime1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489B9C-A1F0-13BF-8490-EF36869F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325767-7AB5-3A03-7B4B-A93E7099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2</a:t>
            </a:fld>
            <a:endParaRPr lang="nl-NL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0F5986D6-3F43-A343-82F0-53359332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71488"/>
            <a:ext cx="7142931" cy="453542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BC46C"/>
                </a:solidFill>
                <a:latin typeface="Iskra LAT" panose="020B0804060103030003" pitchFamily="34" charset="0"/>
              </a:rPr>
              <a:t>Coöperatie</a:t>
            </a:r>
            <a:r>
              <a:rPr lang="nl-NL">
                <a:latin typeface="Iskra LAT" panose="020B0804060103030003" pitchFamily="34" charset="0"/>
              </a:rPr>
              <a:t> </a:t>
            </a:r>
            <a:r>
              <a:rPr lang="nl-NL">
                <a:solidFill>
                  <a:srgbClr val="21316B"/>
                </a:solidFill>
                <a:latin typeface="Iskra LAT" panose="020B0804060103030003" pitchFamily="34" charset="0"/>
              </a:rPr>
              <a:t>Wind</a:t>
            </a:r>
            <a:r>
              <a:rPr lang="nl-NL">
                <a:solidFill>
                  <a:srgbClr val="71BFE4"/>
                </a:solidFill>
                <a:latin typeface="Iskra LAT" panose="020B0804060103030003" pitchFamily="34" charset="0"/>
              </a:rPr>
              <a:t>unie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2801296-2FC0-EB4A-49F2-DC1565D111B6}"/>
              </a:ext>
            </a:extLst>
          </p:cNvPr>
          <p:cNvSpPr txBox="1">
            <a:spLocks/>
          </p:cNvSpPr>
          <p:nvPr/>
        </p:nvSpPr>
        <p:spPr>
          <a:xfrm>
            <a:off x="357463" y="2011992"/>
            <a:ext cx="6683416" cy="3749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b="1" dirty="0"/>
              <a:t>Landelijke coöperatie (sinds 2001) </a:t>
            </a:r>
            <a:r>
              <a:rPr lang="nl-NL" sz="1600" dirty="0"/>
              <a:t>met ca. 300 leden: wind- en zonneprojecten, </a:t>
            </a:r>
            <a:r>
              <a:rPr lang="nl-NL" sz="1600" dirty="0" err="1"/>
              <a:t>energie-opslag</a:t>
            </a:r>
            <a:r>
              <a:rPr lang="nl-NL" sz="1600" dirty="0"/>
              <a:t> en energie coöperaties.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Windunie is met 1,130 </a:t>
            </a:r>
            <a:r>
              <a:rPr lang="nl-NL" sz="1600" dirty="0" err="1"/>
              <a:t>TWh</a:t>
            </a:r>
            <a:r>
              <a:rPr lang="nl-NL" sz="1600" dirty="0"/>
              <a:t>/jaar </a:t>
            </a:r>
            <a:r>
              <a:rPr lang="nl-NL" sz="1600" b="1" dirty="0"/>
              <a:t>de grootste </a:t>
            </a:r>
            <a:r>
              <a:rPr lang="nl-NL" sz="1600" dirty="0"/>
              <a:t>Nederlandse duurzame-energieproducent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Windunie heeft een </a:t>
            </a:r>
            <a:r>
              <a:rPr lang="nl-NL" sz="1600" b="1" dirty="0" err="1"/>
              <a:t>o</a:t>
            </a:r>
            <a:r>
              <a:rPr lang="nl-NL" sz="1600" b="1" dirty="0" err="1">
                <a:latin typeface="Nunito" pitchFamily="2" charset="0"/>
              </a:rPr>
              <a:t>ne</a:t>
            </a:r>
            <a:r>
              <a:rPr lang="nl-NL" sz="1600" b="1" dirty="0">
                <a:latin typeface="Nunito" pitchFamily="2" charset="0"/>
              </a:rPr>
              <a:t>-stop-shop</a:t>
            </a:r>
            <a:r>
              <a:rPr lang="nl-NL" sz="1600" dirty="0">
                <a:latin typeface="Nunito" pitchFamily="2" charset="0"/>
              </a:rPr>
              <a:t> (projectbureau): ondersteuning van eerste idee energiepark en </a:t>
            </a:r>
            <a:r>
              <a:rPr lang="nl-NL" sz="1600" dirty="0" err="1">
                <a:latin typeface="Nunito" pitchFamily="2" charset="0"/>
              </a:rPr>
              <a:t>energiehub</a:t>
            </a:r>
            <a:r>
              <a:rPr lang="nl-NL" sz="1600" dirty="0">
                <a:latin typeface="Nunito" pitchFamily="2" charset="0"/>
              </a:rPr>
              <a:t> tot en met stroomcontract en exploitatie </a:t>
            </a:r>
            <a:r>
              <a:rPr lang="nl-NL" sz="1600" b="1" dirty="0">
                <a:latin typeface="Nunito" pitchFamily="2" charset="0"/>
              </a:rPr>
              <a:t>(50 medewerkers)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/>
              <a:t>Meer dan </a:t>
            </a:r>
            <a:r>
              <a:rPr lang="nl-NL" sz="1600" b="1" dirty="0"/>
              <a:t>20 jaar succesvol verbinder</a:t>
            </a:r>
            <a:r>
              <a:rPr lang="nl-NL" sz="1600" dirty="0"/>
              <a:t> van mensen met </a:t>
            </a:r>
            <a:r>
              <a:rPr lang="nl-NL" sz="1600" b="1" dirty="0">
                <a:solidFill>
                  <a:srgbClr val="00B050"/>
                </a:solidFill>
              </a:rPr>
              <a:t>groene</a:t>
            </a:r>
            <a:r>
              <a:rPr lang="nl-NL" sz="1600" dirty="0">
                <a:solidFill>
                  <a:srgbClr val="00B050"/>
                </a:solidFill>
              </a:rPr>
              <a:t> </a:t>
            </a:r>
            <a:r>
              <a:rPr lang="nl-NL" sz="1600" b="1" dirty="0">
                <a:solidFill>
                  <a:srgbClr val="00B050"/>
                </a:solidFill>
              </a:rPr>
              <a:t>ambities </a:t>
            </a:r>
            <a:r>
              <a:rPr lang="nl-NL" sz="1600" dirty="0"/>
              <a:t>in Nederland. </a:t>
            </a:r>
          </a:p>
          <a:p>
            <a:pPr>
              <a:spcAft>
                <a:spcPts val="1200"/>
              </a:spcAft>
            </a:pPr>
            <a:br>
              <a:rPr lang="nl-NL" sz="1600" dirty="0"/>
            </a:br>
            <a:r>
              <a:rPr lang="nl-NL" sz="1600" b="1" dirty="0">
                <a:solidFill>
                  <a:schemeClr val="tx1"/>
                </a:solidFill>
              </a:rPr>
              <a:t>Samen lokale duurzame energieprojecten realiseren</a:t>
            </a:r>
          </a:p>
        </p:txBody>
      </p:sp>
    </p:spTree>
    <p:extLst>
      <p:ext uri="{BB962C8B-B14F-4D97-AF65-F5344CB8AC3E}">
        <p14:creationId xmlns:p14="http://schemas.microsoft.com/office/powerpoint/2010/main" val="7840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AE936988-FFF6-CB63-14A3-C39FA26F3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39" y="970741"/>
            <a:ext cx="2871310" cy="292906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910291-29A0-6411-0B53-C20683E2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0AF7-7822-4AB4-985D-83D4186252FD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B715B-4682-A9E2-82B1-B584F516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D16F2-6487-0A96-C56C-E7D509F2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3</a:t>
            </a:fld>
            <a:endParaRPr lang="nl-NL"/>
          </a:p>
        </p:txBody>
      </p:sp>
      <p:pic>
        <p:nvPicPr>
          <p:cNvPr id="12" name="Tijdelijke aanduiding voor inhoud 11" descr="Afbeelding met tekst, schermopname, speeltuin, spel&#10;&#10;Automatisch gegenereerde beschrijving">
            <a:extLst>
              <a:ext uri="{FF2B5EF4-FFF2-40B4-BE49-F238E27FC236}">
                <a16:creationId xmlns:a16="http://schemas.microsoft.com/office/drawing/2014/main" id="{9CFDF8F1-0D86-56ED-E97E-F1A33508CE60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60" y="928637"/>
            <a:ext cx="2829956" cy="3116224"/>
          </a:xfrm>
        </p:spPr>
      </p:pic>
      <p:pic>
        <p:nvPicPr>
          <p:cNvPr id="14" name="Tijdelijke aanduiding voor inhoud 13" descr="Afbeelding met tekst, schermopname, speeltuin, spel&#10;&#10;Automatisch gegenereerde beschrijving">
            <a:extLst>
              <a:ext uri="{FF2B5EF4-FFF2-40B4-BE49-F238E27FC236}">
                <a16:creationId xmlns:a16="http://schemas.microsoft.com/office/drawing/2014/main" id="{B2E472EB-D505-877B-1728-30A09A0D7C8F}"/>
              </a:ext>
            </a:extLst>
          </p:cNvPr>
          <p:cNvPicPr>
            <a:picLocks noGrp="1" noChangeAspect="1"/>
          </p:cNvPicPr>
          <p:nvPr>
            <p:ph sz="half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1" y="1030547"/>
            <a:ext cx="2772536" cy="3104576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F22A235-FC20-2C5F-7E6A-C09EB78C8D15}"/>
              </a:ext>
            </a:extLst>
          </p:cNvPr>
          <p:cNvSpPr txBox="1">
            <a:spLocks/>
          </p:cNvSpPr>
          <p:nvPr/>
        </p:nvSpPr>
        <p:spPr>
          <a:xfrm>
            <a:off x="491613" y="270225"/>
            <a:ext cx="10079550" cy="5796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Iskra LAT" panose="020B0804060103030003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+mj-lt"/>
              </a:rPr>
              <a:t>Verduurzaming</a:t>
            </a:r>
            <a:r>
              <a:rPr lang="en-US" sz="2400" dirty="0">
                <a:latin typeface="+mj-lt"/>
              </a:rPr>
              <a:t> van </a:t>
            </a:r>
            <a:r>
              <a:rPr lang="en-US" sz="2400" dirty="0" err="1">
                <a:latin typeface="+mj-lt"/>
              </a:rPr>
              <a:t>bestaande</a:t>
            </a:r>
            <a:r>
              <a:rPr lang="en-US" sz="2400" dirty="0">
                <a:latin typeface="+mj-lt"/>
              </a:rPr>
              <a:t> en </a:t>
            </a:r>
            <a:r>
              <a:rPr lang="en-US" sz="2400" dirty="0" err="1">
                <a:latin typeface="+mj-lt"/>
              </a:rPr>
              <a:t>nieuwe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energiebehoefte</a:t>
            </a:r>
            <a:endParaRPr lang="en-US" sz="2400" dirty="0">
              <a:latin typeface="+mj-lt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99B1AFF8-0AB2-8083-81D8-DFA0D7A3239F}"/>
              </a:ext>
            </a:extLst>
          </p:cNvPr>
          <p:cNvSpPr/>
          <p:nvPr/>
        </p:nvSpPr>
        <p:spPr>
          <a:xfrm>
            <a:off x="2538310" y="1236499"/>
            <a:ext cx="1609696" cy="470903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Regionaal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FC17CBF3-8008-BD72-3C58-27C062D9F6BA}"/>
              </a:ext>
            </a:extLst>
          </p:cNvPr>
          <p:cNvSpPr/>
          <p:nvPr/>
        </p:nvSpPr>
        <p:spPr>
          <a:xfrm>
            <a:off x="5774608" y="1180282"/>
            <a:ext cx="1659084" cy="470054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Lokale opwek</a:t>
            </a:r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6176C0D6-2981-6B49-FF6F-E063CC825031}"/>
              </a:ext>
            </a:extLst>
          </p:cNvPr>
          <p:cNvSpPr/>
          <p:nvPr/>
        </p:nvSpPr>
        <p:spPr>
          <a:xfrm>
            <a:off x="9329628" y="1180282"/>
            <a:ext cx="1659084" cy="470054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Energiehub</a:t>
            </a:r>
            <a:endParaRPr lang="nl-NL" sz="1600" b="1" dirty="0"/>
          </a:p>
        </p:txBody>
      </p:sp>
      <p:graphicFrame>
        <p:nvGraphicFramePr>
          <p:cNvPr id="30" name="Tabel 29">
            <a:extLst>
              <a:ext uri="{FF2B5EF4-FFF2-40B4-BE49-F238E27FC236}">
                <a16:creationId xmlns:a16="http://schemas.microsoft.com/office/drawing/2014/main" id="{CEBB9FDB-ED16-8C07-A816-A14220A3F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95775"/>
              </p:ext>
            </p:extLst>
          </p:nvPr>
        </p:nvGraphicFramePr>
        <p:xfrm>
          <a:off x="455576" y="4816284"/>
          <a:ext cx="11274910" cy="1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792">
                  <a:extLst>
                    <a:ext uri="{9D8B030D-6E8A-4147-A177-3AD203B41FA5}">
                      <a16:colId xmlns:a16="http://schemas.microsoft.com/office/drawing/2014/main" val="762660973"/>
                    </a:ext>
                  </a:extLst>
                </a:gridCol>
                <a:gridCol w="8997118">
                  <a:extLst>
                    <a:ext uri="{9D8B030D-6E8A-4147-A177-3AD203B41FA5}">
                      <a16:colId xmlns:a16="http://schemas.microsoft.com/office/drawing/2014/main" val="3052193291"/>
                    </a:ext>
                  </a:extLst>
                </a:gridCol>
              </a:tblGrid>
              <a:tr h="525286">
                <a:tc>
                  <a:txBody>
                    <a:bodyPr/>
                    <a:lstStyle/>
                    <a:p>
                      <a:r>
                        <a:rPr lang="nl-NL" sz="1400" b="1" dirty="0"/>
                        <a:t>Prijszekerheid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Mate van afhankelijkheid van externe marktprijsontwikkelingen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83973"/>
                  </a:ext>
                </a:extLst>
              </a:tr>
              <a:tr h="519805">
                <a:tc>
                  <a:txBody>
                    <a:bodyPr/>
                    <a:lstStyle/>
                    <a:p>
                      <a:r>
                        <a:rPr lang="nl-NL" sz="1400" b="1" dirty="0"/>
                        <a:t>Netafhankelijkheid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Mate van mogelijkheden extra afname-netcapaciteit van het openbare 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62296"/>
                  </a:ext>
                </a:extLst>
              </a:tr>
              <a:tr h="519805">
                <a:tc>
                  <a:txBody>
                    <a:bodyPr/>
                    <a:lstStyle/>
                    <a:p>
                      <a:r>
                        <a:rPr lang="nl-NL" sz="1400" b="1" dirty="0"/>
                        <a:t>Complexiteit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Mate van complexiteit van het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30667"/>
                  </a:ext>
                </a:extLst>
              </a:tr>
            </a:tbl>
          </a:graphicData>
        </a:graphic>
      </p:graphicFrame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733E4B66-6EDF-A353-92E5-28358A610E26}"/>
              </a:ext>
            </a:extLst>
          </p:cNvPr>
          <p:cNvSpPr/>
          <p:nvPr/>
        </p:nvSpPr>
        <p:spPr>
          <a:xfrm>
            <a:off x="455576" y="4256011"/>
            <a:ext cx="11323470" cy="520881"/>
          </a:xfrm>
          <a:prstGeom prst="roundRect">
            <a:avLst>
              <a:gd name="adj" fmla="val 45714"/>
            </a:avLst>
          </a:prstGeom>
          <a:solidFill>
            <a:srgbClr val="2561A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Hoofdafwegingen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ADF5191E-62C3-8E11-C988-1B2CBF56E62A}"/>
              </a:ext>
            </a:extLst>
          </p:cNvPr>
          <p:cNvSpPr/>
          <p:nvPr/>
        </p:nvSpPr>
        <p:spPr>
          <a:xfrm>
            <a:off x="455576" y="5346286"/>
            <a:ext cx="11238873" cy="497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1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720E0-4DA4-3C71-45E1-A5F0AD44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64" y="372169"/>
            <a:ext cx="8901911" cy="453542"/>
          </a:xfrm>
        </p:spPr>
        <p:txBody>
          <a:bodyPr/>
          <a:lstStyle/>
          <a:p>
            <a:r>
              <a:rPr lang="nl-NL" dirty="0"/>
              <a:t>Extra afname ondanks afname-netcongestie?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70BAAC-A49C-A49D-0AA5-65EF195A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46" y="962702"/>
            <a:ext cx="11226055" cy="629239"/>
          </a:xfrm>
        </p:spPr>
        <p:txBody>
          <a:bodyPr/>
          <a:lstStyle/>
          <a:p>
            <a:endParaRPr lang="nl-NL" b="1" dirty="0"/>
          </a:p>
          <a:p>
            <a:r>
              <a:rPr lang="nl-NL" b="1" dirty="0"/>
              <a:t>Optie 1: Afname verschuiven in de tijd door vraagsturing of </a:t>
            </a:r>
            <a:r>
              <a:rPr lang="nl-NL" b="1" dirty="0" err="1"/>
              <a:t>energie-opslag</a:t>
            </a:r>
            <a:r>
              <a:rPr lang="nl-NL" b="1" dirty="0"/>
              <a:t> (zelfstandig of in een groep)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16178-111A-C82F-318E-9342B2F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5DBD-935E-43BA-9BCF-E53E438F3693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CC50A-22A6-EDD3-AC4F-4FEF7652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ADE7EA-8B26-07E2-AE47-3A2A80F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4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D1771F-36E8-CD2A-2A36-2C4E01513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/>
          <a:stretch/>
        </p:blipFill>
        <p:spPr>
          <a:xfrm>
            <a:off x="6251410" y="1541599"/>
            <a:ext cx="2560042" cy="2220266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0EA69CE7-E3F1-D683-54E1-9597865FC60F}"/>
              </a:ext>
            </a:extLst>
          </p:cNvPr>
          <p:cNvGrpSpPr/>
          <p:nvPr/>
        </p:nvGrpSpPr>
        <p:grpSpPr>
          <a:xfrm>
            <a:off x="356007" y="4630613"/>
            <a:ext cx="5460760" cy="1645773"/>
            <a:chOff x="285135" y="4466086"/>
            <a:chExt cx="5460760" cy="1895386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17C3F457-0CEE-E347-5CE5-F9235D48E92A}"/>
                </a:ext>
              </a:extLst>
            </p:cNvPr>
            <p:cNvSpPr/>
            <p:nvPr/>
          </p:nvSpPr>
          <p:spPr>
            <a:xfrm>
              <a:off x="285135" y="4469820"/>
              <a:ext cx="5460760" cy="189165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Pijl: rechts 11">
              <a:extLst>
                <a:ext uri="{FF2B5EF4-FFF2-40B4-BE49-F238E27FC236}">
                  <a16:creationId xmlns:a16="http://schemas.microsoft.com/office/drawing/2014/main" id="{209AF095-49A7-18A6-7231-659B40816DA3}"/>
                </a:ext>
              </a:extLst>
            </p:cNvPr>
            <p:cNvSpPr/>
            <p:nvPr/>
          </p:nvSpPr>
          <p:spPr>
            <a:xfrm>
              <a:off x="629264" y="4948688"/>
              <a:ext cx="1838632" cy="79043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Afname</a:t>
              </a:r>
            </a:p>
          </p:txBody>
        </p:sp>
        <p:sp>
          <p:nvSpPr>
            <p:cNvPr id="13" name="Pijl: rechts 12">
              <a:extLst>
                <a:ext uri="{FF2B5EF4-FFF2-40B4-BE49-F238E27FC236}">
                  <a16:creationId xmlns:a16="http://schemas.microsoft.com/office/drawing/2014/main" id="{1CA38C77-59FC-F7E3-8CF8-B69D9DB7906A}"/>
                </a:ext>
              </a:extLst>
            </p:cNvPr>
            <p:cNvSpPr/>
            <p:nvPr/>
          </p:nvSpPr>
          <p:spPr>
            <a:xfrm flipH="1">
              <a:off x="617288" y="5686720"/>
              <a:ext cx="1808393" cy="451225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500" dirty="0"/>
                <a:t>opwek</a:t>
              </a:r>
            </a:p>
          </p:txBody>
        </p:sp>
        <p:sp>
          <p:nvSpPr>
            <p:cNvPr id="14" name="Pijl: rechts 13">
              <a:extLst>
                <a:ext uri="{FF2B5EF4-FFF2-40B4-BE49-F238E27FC236}">
                  <a16:creationId xmlns:a16="http://schemas.microsoft.com/office/drawing/2014/main" id="{5FC63008-F6EF-F1DD-A878-C3FDA65A42A2}"/>
                </a:ext>
              </a:extLst>
            </p:cNvPr>
            <p:cNvSpPr/>
            <p:nvPr/>
          </p:nvSpPr>
          <p:spPr>
            <a:xfrm>
              <a:off x="3818487" y="5355999"/>
              <a:ext cx="1692580" cy="38312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300" dirty="0"/>
                <a:t>Afname</a:t>
              </a:r>
            </a:p>
          </p:txBody>
        </p:sp>
        <p:sp>
          <p:nvSpPr>
            <p:cNvPr id="15" name="Is gelijk aan 14">
              <a:extLst>
                <a:ext uri="{FF2B5EF4-FFF2-40B4-BE49-F238E27FC236}">
                  <a16:creationId xmlns:a16="http://schemas.microsoft.com/office/drawing/2014/main" id="{AAD7DB82-9C33-D00E-439B-3198C27A50E0}"/>
                </a:ext>
              </a:extLst>
            </p:cNvPr>
            <p:cNvSpPr/>
            <p:nvPr/>
          </p:nvSpPr>
          <p:spPr>
            <a:xfrm>
              <a:off x="2664884" y="5065693"/>
              <a:ext cx="914400" cy="914400"/>
            </a:xfrm>
            <a:prstGeom prst="mathEqual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8CB6652-A4D5-4733-9097-15E6D3388F93}"/>
                </a:ext>
              </a:extLst>
            </p:cNvPr>
            <p:cNvSpPr txBox="1"/>
            <p:nvPr/>
          </p:nvSpPr>
          <p:spPr>
            <a:xfrm>
              <a:off x="499264" y="4466086"/>
              <a:ext cx="4705242" cy="42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accent1"/>
                  </a:solidFill>
                  <a:latin typeface="Iskra LAT" panose="020B0804060103030003" pitchFamily="34" charset="0"/>
                  <a:ea typeface="+mj-ea"/>
                  <a:cs typeface="+mj-cs"/>
                </a:rPr>
                <a:t>Lagere belasting op bovenliggend </a:t>
              </a:r>
              <a:r>
                <a:rPr lang="nl-NL" dirty="0" err="1">
                  <a:solidFill>
                    <a:schemeClr val="accent1"/>
                  </a:solidFill>
                  <a:latin typeface="Iskra LAT" panose="020B0804060103030003" pitchFamily="34" charset="0"/>
                  <a:ea typeface="+mj-ea"/>
                  <a:cs typeface="+mj-cs"/>
                </a:rPr>
                <a:t>netvlak</a:t>
              </a:r>
              <a:endParaRPr lang="nl-NL" dirty="0">
                <a:solidFill>
                  <a:schemeClr val="accent1"/>
                </a:solidFill>
                <a:latin typeface="Iskra LAT" panose="020B0804060103030003" pitchFamily="34" charset="0"/>
                <a:ea typeface="+mj-ea"/>
                <a:cs typeface="+mj-cs"/>
              </a:endParaRPr>
            </a:p>
          </p:txBody>
        </p:sp>
      </p:grp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0E8CBDAA-4384-E06C-4CC9-F0DD86871887}"/>
              </a:ext>
            </a:extLst>
          </p:cNvPr>
          <p:cNvSpPr txBox="1">
            <a:spLocks/>
          </p:cNvSpPr>
          <p:nvPr/>
        </p:nvSpPr>
        <p:spPr>
          <a:xfrm>
            <a:off x="395809" y="4169598"/>
            <a:ext cx="11226055" cy="6384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Nunito" pitchFamily="2" charset="0"/>
              <a:buChar char="-"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Optie 2: Afname én lokale opwek balanceren (zelfstandig of in een groep)</a:t>
            </a:r>
            <a:endParaRPr lang="nl-NL" dirty="0"/>
          </a:p>
          <a:p>
            <a:endParaRPr lang="nl-NL" dirty="0"/>
          </a:p>
        </p:txBody>
      </p:sp>
      <p:pic>
        <p:nvPicPr>
          <p:cNvPr id="23" name="Afbeelding 2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FE688F7-06AC-A30F-AD16-737FC445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4" y="1740759"/>
            <a:ext cx="4357784" cy="18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21A57-5CAE-ADBC-D44F-DFB37541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94" y="345701"/>
            <a:ext cx="10944067" cy="453542"/>
          </a:xfrm>
        </p:spPr>
        <p:txBody>
          <a:bodyPr/>
          <a:lstStyle/>
          <a:p>
            <a:r>
              <a:rPr lang="nl-NL" dirty="0"/>
              <a:t>Regionaal verbinden van vraag en aanbod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910291-29A0-6411-0B53-C20683E2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084C-A83A-4475-BB9E-5CFDA968CE5E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B715B-4682-A9E2-82B1-B584F516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D16F2-6487-0A96-C56C-E7D509F2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42C341-B3B8-66F5-EEFE-FAB9211D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56" y="1038631"/>
            <a:ext cx="4473778" cy="3460082"/>
          </a:xfrm>
          <a:prstGeom prst="rect">
            <a:avLst/>
          </a:prstGeom>
        </p:spPr>
      </p:pic>
      <p:pic>
        <p:nvPicPr>
          <p:cNvPr id="14" name="Tijdelijke aanduiding voor inhoud 13" descr="Afbeelding met tekst, schermopname, speeltuin, spel&#10;&#10;Automatisch gegenereerde beschrijving">
            <a:extLst>
              <a:ext uri="{FF2B5EF4-FFF2-40B4-BE49-F238E27FC236}">
                <a16:creationId xmlns:a16="http://schemas.microsoft.com/office/drawing/2014/main" id="{D327C054-301D-1184-E158-C90C93000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8"/>
          <a:stretch/>
        </p:blipFill>
        <p:spPr>
          <a:xfrm>
            <a:off x="9320718" y="902219"/>
            <a:ext cx="2772536" cy="2578401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4774DA7D-36C8-51CF-DCBD-6130780359B6}"/>
              </a:ext>
            </a:extLst>
          </p:cNvPr>
          <p:cNvSpPr/>
          <p:nvPr/>
        </p:nvSpPr>
        <p:spPr>
          <a:xfrm>
            <a:off x="10323127" y="1108171"/>
            <a:ext cx="1609696" cy="470903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Regionaal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73B7A40-BED7-6CA0-282A-161F07A67A02}"/>
              </a:ext>
            </a:extLst>
          </p:cNvPr>
          <p:cNvSpPr txBox="1"/>
          <p:nvPr/>
        </p:nvSpPr>
        <p:spPr>
          <a:xfrm>
            <a:off x="8954129" y="5847560"/>
            <a:ext cx="3234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hlinkClick r:id="rId5"/>
              </a:rPr>
              <a:t>https://www.windunie.nl/zeker-windunie</a:t>
            </a:r>
            <a:endParaRPr lang="nl-NL" sz="1400" dirty="0"/>
          </a:p>
          <a:p>
            <a:pPr algn="ctr"/>
            <a:endParaRPr lang="nl-NL" sz="1400" dirty="0"/>
          </a:p>
        </p:txBody>
      </p:sp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1D84B36C-27AC-B043-D81C-D894FF785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99143"/>
              </p:ext>
            </p:extLst>
          </p:nvPr>
        </p:nvGraphicFramePr>
        <p:xfrm>
          <a:off x="433234" y="4727573"/>
          <a:ext cx="7758266" cy="1483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416">
                  <a:extLst>
                    <a:ext uri="{9D8B030D-6E8A-4147-A177-3AD203B41FA5}">
                      <a16:colId xmlns:a16="http://schemas.microsoft.com/office/drawing/2014/main" val="762660973"/>
                    </a:ext>
                  </a:extLst>
                </a:gridCol>
                <a:gridCol w="5657850">
                  <a:extLst>
                    <a:ext uri="{9D8B030D-6E8A-4147-A177-3AD203B41FA5}">
                      <a16:colId xmlns:a16="http://schemas.microsoft.com/office/drawing/2014/main" val="3052193291"/>
                    </a:ext>
                  </a:extLst>
                </a:gridCol>
              </a:tblGrid>
              <a:tr h="435070">
                <a:tc>
                  <a:txBody>
                    <a:bodyPr/>
                    <a:lstStyle/>
                    <a:p>
                      <a:r>
                        <a:rPr lang="nl-NL" sz="1600" b="1" dirty="0"/>
                        <a:t>Prijszekerheid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Gemiddeld, prijsafspraken voor gelijktijdige energiestromen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83973"/>
                  </a:ext>
                </a:extLst>
              </a:tr>
              <a:tr h="474369">
                <a:tc>
                  <a:txBody>
                    <a:bodyPr/>
                    <a:lstStyle/>
                    <a:p>
                      <a:r>
                        <a:rPr lang="nl-NL" sz="1600" b="1" dirty="0"/>
                        <a:t>Netafhankelijkheid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Hoog, alleen mogelijk met voldoende afname netcapaciteit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62296"/>
                  </a:ext>
                </a:extLst>
              </a:tr>
              <a:tr h="574411">
                <a:tc>
                  <a:txBody>
                    <a:bodyPr/>
                    <a:lstStyle/>
                    <a:p>
                      <a:r>
                        <a:rPr lang="nl-NL" sz="1600" b="1" dirty="0"/>
                        <a:t>Complexiteit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Laag, administratieve koppeling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6263430"/>
                  </a:ext>
                </a:extLst>
              </a:tr>
            </a:tbl>
          </a:graphicData>
        </a:graphic>
      </p:graphicFrame>
      <p:sp>
        <p:nvSpPr>
          <p:cNvPr id="21" name="Rechthoek: afgeronde diagonale hoeken 20">
            <a:extLst>
              <a:ext uri="{FF2B5EF4-FFF2-40B4-BE49-F238E27FC236}">
                <a16:creationId xmlns:a16="http://schemas.microsoft.com/office/drawing/2014/main" id="{937F869D-3AD2-3D46-D3AB-A8E3BD2B206D}"/>
              </a:ext>
            </a:extLst>
          </p:cNvPr>
          <p:cNvSpPr/>
          <p:nvPr/>
        </p:nvSpPr>
        <p:spPr>
          <a:xfrm>
            <a:off x="321492" y="1109307"/>
            <a:ext cx="3059883" cy="3369385"/>
          </a:xfrm>
          <a:prstGeom prst="round2DiagRect">
            <a:avLst/>
          </a:prstGeom>
          <a:solidFill>
            <a:schemeClr val="tx1">
              <a:lumMod val="10000"/>
              <a:lumOff val="90000"/>
              <a:alpha val="50196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1"/>
                </a:solidFill>
              </a:rPr>
              <a:t>Administratief energie lokaal afnemen van een nabijgelegen producent op basis van gelijktijdige productie en afname per uur.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126138B-D376-2C53-FDD9-4D07CE33AA0C}"/>
              </a:ext>
            </a:extLst>
          </p:cNvPr>
          <p:cNvSpPr txBox="1"/>
          <p:nvPr/>
        </p:nvSpPr>
        <p:spPr>
          <a:xfrm>
            <a:off x="9320717" y="3429000"/>
            <a:ext cx="277253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Mogelijkheid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Bestaande energiebehoefte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Nieuwe energiebehoefte indien geen netcongestie</a:t>
            </a:r>
          </a:p>
        </p:txBody>
      </p:sp>
    </p:spTree>
    <p:extLst>
      <p:ext uri="{BB962C8B-B14F-4D97-AF65-F5344CB8AC3E}">
        <p14:creationId xmlns:p14="http://schemas.microsoft.com/office/powerpoint/2010/main" val="36944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02AB85-7F8E-BE14-AAFC-F34B4B61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8EF1-16B3-4839-90B1-24661BC53CA5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AD5784-9A91-1B55-03AD-C64A9836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4791B8-84A3-C117-CB46-ACD03669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6</a:t>
            </a:fld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48E610E-008E-65FB-107A-93195BC8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58" y="396283"/>
            <a:ext cx="9270065" cy="453542"/>
          </a:xfrm>
        </p:spPr>
        <p:txBody>
          <a:bodyPr/>
          <a:lstStyle/>
          <a:p>
            <a:r>
              <a:rPr lang="nl-NL" dirty="0"/>
              <a:t>Lokale opwek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491552F-CCEB-7768-A0C9-191C4DB345C1}"/>
              </a:ext>
            </a:extLst>
          </p:cNvPr>
          <p:cNvSpPr/>
          <p:nvPr/>
        </p:nvSpPr>
        <p:spPr>
          <a:xfrm>
            <a:off x="9985344" y="4743115"/>
            <a:ext cx="327679" cy="110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Tijdelijke aanduiding voor inhoud 9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FCC8D474-308D-67B0-27E2-8FE15C1DC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2"/>
          <a:stretch/>
        </p:blipFill>
        <p:spPr>
          <a:xfrm>
            <a:off x="9309721" y="716125"/>
            <a:ext cx="2871310" cy="2653965"/>
          </a:xfr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6AB1653A-D491-3C48-7F0B-4298C120A24F}"/>
              </a:ext>
            </a:extLst>
          </p:cNvPr>
          <p:cNvSpPr/>
          <p:nvPr/>
        </p:nvSpPr>
        <p:spPr>
          <a:xfrm>
            <a:off x="10255577" y="945024"/>
            <a:ext cx="1659084" cy="470054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/>
              <a:t>Lokale opwek</a:t>
            </a:r>
          </a:p>
        </p:txBody>
      </p:sp>
      <p:sp>
        <p:nvSpPr>
          <p:cNvPr id="14" name="Rechthoek: afgeronde diagonale hoeken 13">
            <a:extLst>
              <a:ext uri="{FF2B5EF4-FFF2-40B4-BE49-F238E27FC236}">
                <a16:creationId xmlns:a16="http://schemas.microsoft.com/office/drawing/2014/main" id="{1C1E4DC3-12B3-60F8-1949-EAE6D7D7D42B}"/>
              </a:ext>
            </a:extLst>
          </p:cNvPr>
          <p:cNvSpPr/>
          <p:nvPr/>
        </p:nvSpPr>
        <p:spPr>
          <a:xfrm>
            <a:off x="371475" y="1199101"/>
            <a:ext cx="8481375" cy="2299672"/>
          </a:xfrm>
          <a:prstGeom prst="round2DiagRect">
            <a:avLst/>
          </a:prstGeom>
          <a:solidFill>
            <a:schemeClr val="tx1">
              <a:lumMod val="10000"/>
              <a:lumOff val="90000"/>
              <a:alpha val="50196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Ontwikkelen van opwek en </a:t>
            </a:r>
            <a:r>
              <a:rPr lang="nl-NL" sz="1600" dirty="0" err="1">
                <a:solidFill>
                  <a:schemeClr val="tx1"/>
                </a:solidFill>
              </a:rPr>
              <a:t>energie-opslag</a:t>
            </a:r>
            <a:r>
              <a:rPr lang="nl-NL" sz="1600" dirty="0">
                <a:solidFill>
                  <a:schemeClr val="tx1"/>
                </a:solidFill>
              </a:rPr>
              <a:t> op/ nabij eigen terrein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</a:rPr>
              <a:t>Directe lijn of verbinding naar nieuwe of bestaande opwekinstallatie (</a:t>
            </a:r>
            <a:r>
              <a:rPr lang="nl-NL" sz="1600" dirty="0" err="1">
                <a:solidFill>
                  <a:schemeClr val="tx1"/>
                </a:solidFill>
              </a:rPr>
              <a:t>productie-locatie</a:t>
            </a:r>
            <a:r>
              <a:rPr lang="nl-NL" sz="1600" dirty="0">
                <a:solidFill>
                  <a:schemeClr val="tx1"/>
                </a:solidFill>
              </a:rPr>
              <a:t>, vervanging van </a:t>
            </a:r>
            <a:r>
              <a:rPr lang="nl-NL" sz="1600" dirty="0" err="1">
                <a:solidFill>
                  <a:schemeClr val="tx1"/>
                </a:solidFill>
              </a:rPr>
              <a:t>WKKs</a:t>
            </a:r>
            <a:r>
              <a:rPr lang="nl-NL" sz="1600" dirty="0">
                <a:solidFill>
                  <a:schemeClr val="tx1"/>
                </a:solidFill>
              </a:rPr>
              <a:t>, laadpleinen, waterstof)</a:t>
            </a:r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87BB0B56-CA8E-7F1C-744E-05746823B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68055"/>
              </p:ext>
            </p:extLst>
          </p:nvPr>
        </p:nvGraphicFramePr>
        <p:xfrm>
          <a:off x="482358" y="4268997"/>
          <a:ext cx="6261342" cy="183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577">
                  <a:extLst>
                    <a:ext uri="{9D8B030D-6E8A-4147-A177-3AD203B41FA5}">
                      <a16:colId xmlns:a16="http://schemas.microsoft.com/office/drawing/2014/main" val="762660973"/>
                    </a:ext>
                  </a:extLst>
                </a:gridCol>
                <a:gridCol w="4521765">
                  <a:extLst>
                    <a:ext uri="{9D8B030D-6E8A-4147-A177-3AD203B41FA5}">
                      <a16:colId xmlns:a16="http://schemas.microsoft.com/office/drawing/2014/main" val="3052193291"/>
                    </a:ext>
                  </a:extLst>
                </a:gridCol>
              </a:tblGrid>
              <a:tr h="435070">
                <a:tc>
                  <a:txBody>
                    <a:bodyPr/>
                    <a:lstStyle/>
                    <a:p>
                      <a:r>
                        <a:rPr lang="nl-NL" sz="1600" b="1" dirty="0"/>
                        <a:t>Prijszekerheid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Gemiddeld, afhankelijk van lokale energiemix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83973"/>
                  </a:ext>
                </a:extLst>
              </a:tr>
              <a:tr h="474369">
                <a:tc>
                  <a:txBody>
                    <a:bodyPr/>
                    <a:lstStyle/>
                    <a:p>
                      <a:r>
                        <a:rPr lang="nl-NL" sz="1600" b="1" dirty="0"/>
                        <a:t>Netafhankelijk-</a:t>
                      </a:r>
                      <a:r>
                        <a:rPr lang="nl-NL" sz="1600" b="1" dirty="0" err="1"/>
                        <a:t>heid</a:t>
                      </a:r>
                      <a:endParaRPr lang="nl-NL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Gemiddeld, mogelijkheid lokale balans vraag en aanbod</a:t>
                      </a:r>
                      <a:r>
                        <a:rPr lang="nl-NL" sz="1600" b="1" dirty="0"/>
                        <a:t>, beperkingen vanwege opwekcongestie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62296"/>
                  </a:ext>
                </a:extLst>
              </a:tr>
              <a:tr h="574411">
                <a:tc>
                  <a:txBody>
                    <a:bodyPr/>
                    <a:lstStyle/>
                    <a:p>
                      <a:r>
                        <a:rPr lang="nl-NL" sz="1600" b="1" dirty="0"/>
                        <a:t>Complexiteit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Gemiddeld/ hoog, Hoge projectcomplexiteit, beperkt aantal partijen in project.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6263430"/>
                  </a:ext>
                </a:extLst>
              </a:tr>
            </a:tbl>
          </a:graphicData>
        </a:graphic>
      </p:graphicFrame>
      <p:grpSp>
        <p:nvGrpSpPr>
          <p:cNvPr id="28" name="Groep 27">
            <a:extLst>
              <a:ext uri="{FF2B5EF4-FFF2-40B4-BE49-F238E27FC236}">
                <a16:creationId xmlns:a16="http://schemas.microsoft.com/office/drawing/2014/main" id="{49DCE0DD-CA59-318A-9E85-D08987EF300A}"/>
              </a:ext>
            </a:extLst>
          </p:cNvPr>
          <p:cNvGrpSpPr/>
          <p:nvPr/>
        </p:nvGrpSpPr>
        <p:grpSpPr>
          <a:xfrm>
            <a:off x="6844063" y="4429982"/>
            <a:ext cx="5070324" cy="1742598"/>
            <a:chOff x="4199062" y="1093418"/>
            <a:chExt cx="6581229" cy="2261873"/>
          </a:xfrm>
        </p:grpSpPr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A0E0CABE-E283-EC60-C023-18187B2AD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141" t="8965" b="51295"/>
            <a:stretch/>
          </p:blipFill>
          <p:spPr>
            <a:xfrm>
              <a:off x="4199062" y="1093418"/>
              <a:ext cx="6581229" cy="2261873"/>
            </a:xfrm>
            <a:prstGeom prst="rect">
              <a:avLst/>
            </a:prstGeom>
          </p:spPr>
        </p:pic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4D49B43-72C1-3EE3-5C61-A6DEDA2AB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8536" y="2377233"/>
              <a:ext cx="51067" cy="43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51819AD0-296E-D904-2304-EA8A6C8627C8}"/>
              </a:ext>
            </a:extLst>
          </p:cNvPr>
          <p:cNvSpPr txBox="1"/>
          <p:nvPr/>
        </p:nvSpPr>
        <p:spPr>
          <a:xfrm>
            <a:off x="9379225" y="3200521"/>
            <a:ext cx="280180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Mogelijkheid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Bestaande energiebehoefte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Nieuwe energiebehoefte, mits voldoende </a:t>
            </a:r>
            <a:r>
              <a:rPr lang="nl-NL" sz="1400" dirty="0" err="1"/>
              <a:t>teruglevercapaciteit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3973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7474E3-C059-D4B6-1051-7FB1FCE1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64" y="361058"/>
            <a:ext cx="9574695" cy="453542"/>
          </a:xfrm>
        </p:spPr>
        <p:txBody>
          <a:bodyPr/>
          <a:lstStyle/>
          <a:p>
            <a:r>
              <a:rPr lang="nl-NL" sz="2000" dirty="0"/>
              <a:t>(</a:t>
            </a:r>
            <a:r>
              <a:rPr lang="nl-NL" dirty="0"/>
              <a:t>Local4Local) Energiehubs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59ECA6-CD3E-1063-F94E-02886D00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A16E-DD6A-4A02-8F80-62AEF7769A98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A1E2B4-4898-E79A-1AF1-4DC879F3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7</a:t>
            </a:fld>
            <a:endParaRPr lang="nl-NL"/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7FD2A65A-ED2B-C639-7692-9B62026B1AC8}"/>
              </a:ext>
            </a:extLst>
          </p:cNvPr>
          <p:cNvSpPr txBox="1">
            <a:spLocks/>
          </p:cNvSpPr>
          <p:nvPr/>
        </p:nvSpPr>
        <p:spPr>
          <a:xfrm>
            <a:off x="314990" y="1281260"/>
            <a:ext cx="8732064" cy="2871020"/>
          </a:xfrm>
          <a:prstGeom prst="round2DiagRect">
            <a:avLst>
              <a:gd name="adj1" fmla="val 20065"/>
              <a:gd name="adj2" fmla="val 3884"/>
            </a:avLst>
          </a:prstGeom>
          <a:solidFill>
            <a:schemeClr val="tx1">
              <a:lumMod val="10000"/>
              <a:lumOff val="90000"/>
              <a:alpha val="50196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Binnen lokaal afgebakend energiesysteem </a:t>
            </a:r>
            <a:r>
              <a:rPr lang="nl-NL" b="0" dirty="0">
                <a:solidFill>
                  <a:schemeClr val="tx1"/>
                </a:solidFill>
              </a:rPr>
              <a:t>wordt productie, opslag, conversie én afname van duurzame energie (elektriciteit &amp; warmte) </a:t>
            </a:r>
            <a:r>
              <a:rPr lang="nl-NL" dirty="0">
                <a:solidFill>
                  <a:schemeClr val="tx1"/>
                </a:solidFill>
              </a:rPr>
              <a:t>lokaal gebalanceerd en wordt transportcapaciteit gedeeld</a:t>
            </a:r>
            <a:br>
              <a:rPr lang="nl-NL" b="0" dirty="0">
                <a:solidFill>
                  <a:schemeClr val="tx1"/>
                </a:solidFill>
              </a:rPr>
            </a:br>
            <a:endParaRPr lang="nl-NL" b="0" dirty="0">
              <a:solidFill>
                <a:schemeClr val="tx1"/>
              </a:solidFill>
            </a:endParaRPr>
          </a:p>
          <a:p>
            <a:r>
              <a:rPr lang="nl-NL" b="0" dirty="0">
                <a:solidFill>
                  <a:schemeClr val="tx1"/>
                </a:solidFill>
              </a:rPr>
              <a:t>Dit gebeurt in </a:t>
            </a:r>
            <a:r>
              <a:rPr lang="nl-NL" dirty="0">
                <a:solidFill>
                  <a:schemeClr val="tx1"/>
                </a:solidFill>
              </a:rPr>
              <a:t>samenwerking voor én door lokale partijen </a:t>
            </a:r>
            <a:r>
              <a:rPr lang="nl-NL" b="0" dirty="0">
                <a:solidFill>
                  <a:schemeClr val="tx1"/>
                </a:solidFill>
              </a:rPr>
              <a:t>op een eerlijke manier. </a:t>
            </a:r>
          </a:p>
          <a:p>
            <a:endParaRPr lang="nl-NL" b="0" dirty="0">
              <a:solidFill>
                <a:schemeClr val="tx1"/>
              </a:solidFill>
            </a:endParaRPr>
          </a:p>
          <a:p>
            <a:r>
              <a:rPr lang="nl-NL" b="0" dirty="0">
                <a:solidFill>
                  <a:schemeClr val="tx1"/>
                </a:solidFill>
              </a:rPr>
              <a:t>Binnen een local4local </a:t>
            </a:r>
            <a:r>
              <a:rPr lang="nl-NL" b="0" dirty="0" err="1">
                <a:solidFill>
                  <a:schemeClr val="tx1"/>
                </a:solidFill>
              </a:rPr>
              <a:t>energiehub</a:t>
            </a:r>
            <a:r>
              <a:rPr lang="nl-NL" b="0" dirty="0">
                <a:solidFill>
                  <a:schemeClr val="tx1"/>
                </a:solidFill>
              </a:rPr>
              <a:t> wordt energie geproduceerd en afgenomen tegen een eerlijke en stabiele prijs via energiedelen </a:t>
            </a:r>
            <a:r>
              <a:rPr lang="nl-NL" dirty="0">
                <a:solidFill>
                  <a:schemeClr val="tx1"/>
                </a:solidFill>
              </a:rPr>
              <a:t>(kostprijs+)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F7F81F-8DAB-3EF8-BCA0-E53EA9F6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6171A7D-CFD2-BEE0-E6EB-2CD8816C3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51950"/>
              </p:ext>
            </p:extLst>
          </p:nvPr>
        </p:nvGraphicFramePr>
        <p:xfrm>
          <a:off x="462864" y="4412349"/>
          <a:ext cx="8584190" cy="183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261">
                  <a:extLst>
                    <a:ext uri="{9D8B030D-6E8A-4147-A177-3AD203B41FA5}">
                      <a16:colId xmlns:a16="http://schemas.microsoft.com/office/drawing/2014/main" val="762660973"/>
                    </a:ext>
                  </a:extLst>
                </a:gridCol>
                <a:gridCol w="6522929">
                  <a:extLst>
                    <a:ext uri="{9D8B030D-6E8A-4147-A177-3AD203B41FA5}">
                      <a16:colId xmlns:a16="http://schemas.microsoft.com/office/drawing/2014/main" val="3052193291"/>
                    </a:ext>
                  </a:extLst>
                </a:gridCol>
              </a:tblGrid>
              <a:tr h="435070">
                <a:tc>
                  <a:txBody>
                    <a:bodyPr/>
                    <a:lstStyle/>
                    <a:p>
                      <a:r>
                        <a:rPr lang="nl-NL" sz="1600" b="1" dirty="0"/>
                        <a:t>Prijszekerheid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Hoog, energie delen tegen kostprijs+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83973"/>
                  </a:ext>
                </a:extLst>
              </a:tr>
              <a:tr h="474369">
                <a:tc>
                  <a:txBody>
                    <a:bodyPr/>
                    <a:lstStyle/>
                    <a:p>
                      <a:r>
                        <a:rPr lang="nl-NL" sz="1600" b="1" dirty="0"/>
                        <a:t>Netafhankelijkheid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Beperkt, mogelijkheden voor delen van transportcapaciteit binnen groep: lokaal balanceren vraag én aanbod voor congestiepunt (locatie specifiek). Transportcapaciteit kunnen delen is belangrijk.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362296"/>
                  </a:ext>
                </a:extLst>
              </a:tr>
              <a:tr h="574411">
                <a:tc>
                  <a:txBody>
                    <a:bodyPr/>
                    <a:lstStyle/>
                    <a:p>
                      <a:r>
                        <a:rPr lang="nl-NL" sz="1600" b="1" dirty="0"/>
                        <a:t>Complexiteit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Hoog, complex project met veel afhankelijkheden tussen partijen, maar biedt bredere kansen voor opwek.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6263430"/>
                  </a:ext>
                </a:extLst>
              </a:tr>
            </a:tbl>
          </a:graphicData>
        </a:graphic>
      </p:graphicFrame>
      <p:pic>
        <p:nvPicPr>
          <p:cNvPr id="10" name="Tijdelijke aanduiding voor inhoud 11" descr="Afbeelding met tekst, schermopname, speeltuin, spel&#10;&#10;Automatisch gegenereerde beschrijving">
            <a:extLst>
              <a:ext uri="{FF2B5EF4-FFF2-40B4-BE49-F238E27FC236}">
                <a16:creationId xmlns:a16="http://schemas.microsoft.com/office/drawing/2014/main" id="{7D5E0DFA-3E97-86E8-8A68-FC7B5039D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3"/>
          <a:stretch/>
        </p:blipFill>
        <p:spPr>
          <a:xfrm>
            <a:off x="9292008" y="814600"/>
            <a:ext cx="2829956" cy="2614400"/>
          </a:xfrm>
          <a:prstGeom prst="rect">
            <a:avLst/>
          </a:prstGeo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14249E4-68B3-3EB0-D196-CD9D4AA720B5}"/>
              </a:ext>
            </a:extLst>
          </p:cNvPr>
          <p:cNvSpPr/>
          <p:nvPr/>
        </p:nvSpPr>
        <p:spPr>
          <a:xfrm>
            <a:off x="10217926" y="1046233"/>
            <a:ext cx="1659084" cy="470054"/>
          </a:xfrm>
          <a:prstGeom prst="roundRect">
            <a:avLst>
              <a:gd name="adj" fmla="val 50000"/>
            </a:avLst>
          </a:prstGeom>
          <a:solidFill>
            <a:srgbClr val="2561AC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/>
              <a:t>Energiehub</a:t>
            </a:r>
            <a:endParaRPr lang="nl-NL" sz="1600" b="1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941A3C5-9468-131D-80D3-F81D46CC2B5B}"/>
              </a:ext>
            </a:extLst>
          </p:cNvPr>
          <p:cNvSpPr txBox="1"/>
          <p:nvPr/>
        </p:nvSpPr>
        <p:spPr>
          <a:xfrm>
            <a:off x="9292007" y="3261048"/>
            <a:ext cx="2829955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Mogelijkheid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Bestaande energiebehoefte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Nieuwe energiebehoefte, ook mogelijkheden in geval van </a:t>
            </a:r>
            <a:r>
              <a:rPr lang="nl-NL" sz="1400" dirty="0" err="1"/>
              <a:t>teruglever</a:t>
            </a:r>
            <a:r>
              <a:rPr lang="nl-NL" sz="1400" dirty="0"/>
              <a:t>- en/of afname-netcongestie. </a:t>
            </a:r>
          </a:p>
        </p:txBody>
      </p:sp>
    </p:spTree>
    <p:extLst>
      <p:ext uri="{BB962C8B-B14F-4D97-AF65-F5344CB8AC3E}">
        <p14:creationId xmlns:p14="http://schemas.microsoft.com/office/powerpoint/2010/main" val="38772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63C807-254C-83AE-AD4F-53972313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28" y="230086"/>
            <a:ext cx="7483353" cy="453542"/>
          </a:xfrm>
        </p:spPr>
        <p:txBody>
          <a:bodyPr/>
          <a:lstStyle/>
          <a:p>
            <a:r>
              <a:rPr lang="nl-NL" dirty="0"/>
              <a:t>Schaalniveaus van energiesystemen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EAE1EE-F4CD-601E-6587-1291AE43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2D9-94C4-45EF-9C6D-73B846761A90}" type="datetime1">
              <a:rPr lang="nl-NL" smtClean="0"/>
              <a:t>12-2-2024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C52DD5-A748-9CDF-E1D1-BBAC299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22388"/>
            <a:ext cx="4475163" cy="252000"/>
          </a:xfrm>
        </p:spPr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7B0A59-3CC2-051A-8E7E-6E4B22A8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8</a:t>
            </a:fld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974A12AF-322A-76C1-7673-355FADA54C2E}"/>
              </a:ext>
            </a:extLst>
          </p:cNvPr>
          <p:cNvGrpSpPr/>
          <p:nvPr/>
        </p:nvGrpSpPr>
        <p:grpSpPr>
          <a:xfrm>
            <a:off x="1141244" y="673292"/>
            <a:ext cx="9576014" cy="5537008"/>
            <a:chOff x="936856" y="583182"/>
            <a:chExt cx="9843436" cy="5691636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ABF37F49-4764-2D1D-2301-F4F0A67C1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856" y="583182"/>
              <a:ext cx="9843436" cy="5691636"/>
            </a:xfrm>
            <a:prstGeom prst="rect">
              <a:avLst/>
            </a:prstGeom>
          </p:spPr>
        </p:pic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C6895D59-565E-9B59-418B-DDE7DE2A1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08536" y="2377233"/>
              <a:ext cx="51067" cy="436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86A30673-DC8F-3DE6-1357-0B847E8F4572}"/>
              </a:ext>
            </a:extLst>
          </p:cNvPr>
          <p:cNvSpPr txBox="1"/>
          <p:nvPr/>
        </p:nvSpPr>
        <p:spPr>
          <a:xfrm>
            <a:off x="6299120" y="6087189"/>
            <a:ext cx="5748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/>
              <a:t>Adaptatie op basis van afbeelding van </a:t>
            </a:r>
            <a:r>
              <a:rPr lang="nl-NL" sz="1000" dirty="0" err="1"/>
              <a:t>Liander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5363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695DB-3674-2E2E-2748-447AC262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346561"/>
            <a:ext cx="9388629" cy="453542"/>
          </a:xfrm>
        </p:spPr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27D959-783A-726B-4F50-C356F3DA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257300"/>
            <a:ext cx="11307097" cy="480059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2000" b="1" dirty="0"/>
              <a:t>Het lokaal balanceren van vraag én aanbod </a:t>
            </a:r>
            <a:r>
              <a:rPr lang="nl-NL" sz="2000" dirty="0"/>
              <a:t>biedt potentie voor nieuwe energiebehoefte ondanks netcongestie, bijvoorbeeld binnen energiehubs.</a:t>
            </a:r>
            <a:br>
              <a:rPr lang="nl-NL" sz="2000" dirty="0"/>
            </a:b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b="1" dirty="0"/>
              <a:t>Ontwikkel lokale elektrificatie, nieuwe elektriciteitsbehoefte en lokale duurzame productie </a:t>
            </a:r>
            <a:r>
              <a:rPr lang="nl-NL" sz="2000" dirty="0"/>
              <a:t>gezamenlijk met een productiemix van wind en zon passend bij de energiebehoefte.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b="1" dirty="0"/>
              <a:t>Lokale samenwerking is essentieel, </a:t>
            </a:r>
            <a:r>
              <a:rPr lang="nl-NL" sz="2000" dirty="0"/>
              <a:t>waarbij vergroting van het consortium tot buiten de randen van het bedrijventerrein kansen kan bieden.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b="1" dirty="0"/>
              <a:t>Windunie helpt u graag om samen te komen tot een passend duurzaam energiesysteem!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467128-B117-4753-33AE-06858A95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174F-7D28-403B-B5E8-50F2E9A3E7D9}" type="datetime1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FB0F4-40F8-B9BF-BF02-359A3C20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Windunie voor Webinar PVB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E23051-7F1D-542D-95CF-1ACB9A58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9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C826D9C-E5A9-7925-DD87-3DC2CA8CF765}"/>
              </a:ext>
            </a:extLst>
          </p:cNvPr>
          <p:cNvSpPr txBox="1"/>
          <p:nvPr/>
        </p:nvSpPr>
        <p:spPr>
          <a:xfrm>
            <a:off x="396651" y="4954237"/>
            <a:ext cx="7105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Contactgegevens:</a:t>
            </a:r>
          </a:p>
          <a:p>
            <a:endParaRPr lang="nl-NL" sz="1400" b="1" dirty="0"/>
          </a:p>
          <a:p>
            <a:r>
              <a:rPr lang="nl-NL" sz="1400" dirty="0"/>
              <a:t>Kim van der Hulst: </a:t>
            </a:r>
            <a:r>
              <a:rPr lang="nl-NL" sz="1400" dirty="0">
                <a:hlinkClick r:id="rId2"/>
              </a:rPr>
              <a:t>kim.van.der.hulst@windunie.nl</a:t>
            </a:r>
            <a:r>
              <a:rPr lang="nl-NL" sz="1400" dirty="0"/>
              <a:t> (</a:t>
            </a:r>
            <a:r>
              <a:rPr lang="nl-NL" sz="1400" dirty="0">
                <a:effectLst/>
                <a:latin typeface="Nunito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06 481 756 18)</a:t>
            </a:r>
            <a:endParaRPr lang="nl-NL" sz="1400" dirty="0"/>
          </a:p>
          <a:p>
            <a:r>
              <a:rPr lang="nl-NL" sz="1400" dirty="0"/>
              <a:t>Nick de Wilt: </a:t>
            </a:r>
            <a:r>
              <a:rPr lang="nl-NL" sz="1400" dirty="0">
                <a:hlinkClick r:id="rId3"/>
              </a:rPr>
              <a:t>nick.de.wilt@windunie.nl</a:t>
            </a:r>
            <a:endParaRPr lang="nl-NL" sz="1400" dirty="0"/>
          </a:p>
          <a:p>
            <a:pPr lvl="0"/>
            <a:endParaRPr lang="nl-NL" sz="1400" dirty="0">
              <a:effectLst/>
              <a:latin typeface="Nunito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WU thema nieuwe stijl">
  <a:themeElements>
    <a:clrScheme name="Windunie-PP">
      <a:dk1>
        <a:srgbClr val="394049"/>
      </a:dk1>
      <a:lt1>
        <a:srgbClr val="FFFFFF"/>
      </a:lt1>
      <a:dk2>
        <a:srgbClr val="175EA6"/>
      </a:dk2>
      <a:lt2>
        <a:srgbClr val="D1E8FA"/>
      </a:lt2>
      <a:accent1>
        <a:srgbClr val="0D4983"/>
      </a:accent1>
      <a:accent2>
        <a:srgbClr val="009DE0"/>
      </a:accent2>
      <a:accent3>
        <a:srgbClr val="9CCEF3"/>
      </a:accent3>
      <a:accent4>
        <a:srgbClr val="ED8E25"/>
      </a:accent4>
      <a:accent5>
        <a:srgbClr val="EE3523"/>
      </a:accent5>
      <a:accent6>
        <a:srgbClr val="AE1D0E"/>
      </a:accent6>
      <a:hlink>
        <a:srgbClr val="0061AE"/>
      </a:hlink>
      <a:folHlink>
        <a:srgbClr val="009DE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 thema nieuwe stijl" id="{DA8E187E-507E-454C-8E09-7B2175F2B7EE}" vid="{5E0B868B-E589-4067-9640-4EF5C4842228}"/>
    </a:ext>
  </a:extLst>
</a:theme>
</file>

<file path=ppt/theme/theme2.xml><?xml version="1.0" encoding="utf-8"?>
<a:theme xmlns:a="http://schemas.openxmlformats.org/drawingml/2006/main" name="DIA-INDELINGEN">
  <a:themeElements>
    <a:clrScheme name="Aangepast 27">
      <a:dk1>
        <a:srgbClr val="232323"/>
      </a:dk1>
      <a:lt1>
        <a:srgbClr val="FFFFFF"/>
      </a:lt1>
      <a:dk2>
        <a:srgbClr val="1762BB"/>
      </a:dk2>
      <a:lt2>
        <a:srgbClr val="F4FBFF"/>
      </a:lt2>
      <a:accent1>
        <a:srgbClr val="112B6C"/>
      </a:accent1>
      <a:accent2>
        <a:srgbClr val="1762BB"/>
      </a:accent2>
      <a:accent3>
        <a:srgbClr val="39A6E6"/>
      </a:accent3>
      <a:accent4>
        <a:srgbClr val="FFECD7"/>
      </a:accent4>
      <a:accent5>
        <a:srgbClr val="FFFBDD"/>
      </a:accent5>
      <a:accent6>
        <a:srgbClr val="EAF6FF"/>
      </a:accent6>
      <a:hlink>
        <a:srgbClr val="1762BB"/>
      </a:hlink>
      <a:folHlink>
        <a:srgbClr val="1762BB"/>
      </a:folHlink>
    </a:clrScheme>
    <a:fontScheme name="Windunie">
      <a:majorFont>
        <a:latin typeface="Iskra LAT"/>
        <a:ea typeface=""/>
        <a:cs typeface=""/>
      </a:majorFont>
      <a:minorFont>
        <a:latin typeface="Nuni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U thema nieuwe stijl">
  <a:themeElements>
    <a:clrScheme name="Windunie-PP">
      <a:dk1>
        <a:srgbClr val="394049"/>
      </a:dk1>
      <a:lt1>
        <a:srgbClr val="FFFFFF"/>
      </a:lt1>
      <a:dk2>
        <a:srgbClr val="175EA6"/>
      </a:dk2>
      <a:lt2>
        <a:srgbClr val="D1E8FA"/>
      </a:lt2>
      <a:accent1>
        <a:srgbClr val="0D4983"/>
      </a:accent1>
      <a:accent2>
        <a:srgbClr val="009DE0"/>
      </a:accent2>
      <a:accent3>
        <a:srgbClr val="9CCEF3"/>
      </a:accent3>
      <a:accent4>
        <a:srgbClr val="ED8E25"/>
      </a:accent4>
      <a:accent5>
        <a:srgbClr val="EE3523"/>
      </a:accent5>
      <a:accent6>
        <a:srgbClr val="AE1D0E"/>
      </a:accent6>
      <a:hlink>
        <a:srgbClr val="0061AE"/>
      </a:hlink>
      <a:folHlink>
        <a:srgbClr val="009DE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U thema nieuwe stijl" id="{DA8E187E-507E-454C-8E09-7B2175F2B7EE}" vid="{5E0B868B-E589-4067-9640-4EF5C484222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9554ea-e54d-4abd-827e-c4e0bc6d9f29">
      <UserInfo>
        <DisplayName>Maartje Struijk | Windunie</DisplayName>
        <AccountId>207</AccountId>
        <AccountType/>
      </UserInfo>
      <UserInfo>
        <DisplayName>Stijn van de Kamp | Windunie</DisplayName>
        <AccountId>217</AccountId>
        <AccountType/>
      </UserInfo>
      <UserInfo>
        <DisplayName>Axel Posthumus | Windunie</DisplayName>
        <AccountId>37</AccountId>
        <AccountType/>
      </UserInfo>
      <UserInfo>
        <DisplayName>Sanne Tonneijck</DisplayName>
        <AccountId>152</AccountId>
        <AccountType/>
      </UserInfo>
      <UserInfo>
        <DisplayName>Sasja Hooijschuur | Windunie</DisplayName>
        <AccountId>219</AccountId>
        <AccountType/>
      </UserInfo>
      <UserInfo>
        <DisplayName>Jennie Tissingh | Windunie</DisplayName>
        <AccountId>220</AccountId>
        <AccountType/>
      </UserInfo>
    </SharedWithUsers>
    <_activity xmlns="1cb4eef1-d721-493f-afa5-ed80032a75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6769B621E1F479D546F98FAE1DCB4" ma:contentTypeVersion="18" ma:contentTypeDescription="Create a new document." ma:contentTypeScope="" ma:versionID="5f92c4a87abd0cab818713f08039ae32">
  <xsd:schema xmlns:xsd="http://www.w3.org/2001/XMLSchema" xmlns:xs="http://www.w3.org/2001/XMLSchema" xmlns:p="http://schemas.microsoft.com/office/2006/metadata/properties" xmlns:ns3="1cb4eef1-d721-493f-afa5-ed80032a758a" xmlns:ns4="859554ea-e54d-4abd-827e-c4e0bc6d9f29" targetNamespace="http://schemas.microsoft.com/office/2006/metadata/properties" ma:root="true" ma:fieldsID="31692318c1b085468547a3606f59a203" ns3:_="" ns4:_="">
    <xsd:import namespace="1cb4eef1-d721-493f-afa5-ed80032a758a"/>
    <xsd:import namespace="859554ea-e54d-4abd-827e-c4e0bc6d9f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eef1-d721-493f-afa5-ed80032a7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54ea-e54d-4abd-827e-c4e0bc6d9f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01924-75AC-4C48-93DA-CCE737D436AB}">
  <ds:schemaRefs>
    <ds:schemaRef ds:uri="http://purl.org/dc/terms/"/>
    <ds:schemaRef ds:uri="http://purl.org/dc/elements/1.1/"/>
    <ds:schemaRef ds:uri="859554ea-e54d-4abd-827e-c4e0bc6d9f29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cb4eef1-d721-493f-afa5-ed80032a758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99576E-1036-448B-9F63-A0F5261E1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4eef1-d721-493f-afa5-ed80032a758a"/>
    <ds:schemaRef ds:uri="859554ea-e54d-4abd-827e-c4e0bc6d9f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A03817-5C33-4780-A975-ED55AB44B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730</Words>
  <Application>Microsoft Office PowerPoint</Application>
  <PresentationFormat>Breedbeeld</PresentationFormat>
  <Paragraphs>130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Nunito</vt:lpstr>
      <vt:lpstr>Calibri</vt:lpstr>
      <vt:lpstr>Iskra LAT</vt:lpstr>
      <vt:lpstr>Nunito ExtraBold</vt:lpstr>
      <vt:lpstr>Courier New</vt:lpstr>
      <vt:lpstr>Nunito Sans SemiBold</vt:lpstr>
      <vt:lpstr>Arial</vt:lpstr>
      <vt:lpstr>WU thema nieuwe stijl</vt:lpstr>
      <vt:lpstr>DIA-INDELINGEN</vt:lpstr>
      <vt:lpstr>WU thema nieuwe stijl</vt:lpstr>
      <vt:lpstr>Duurzame energie voor bedrijventerreinen  Gepresenteerd door: Nick de Wilt</vt:lpstr>
      <vt:lpstr>Coöperatie Windunie</vt:lpstr>
      <vt:lpstr>PowerPoint-presentatie</vt:lpstr>
      <vt:lpstr>Extra afname ondanks afname-netcongestie?</vt:lpstr>
      <vt:lpstr>Regionaal verbinden van vraag en aanbod</vt:lpstr>
      <vt:lpstr>Lokale opwek</vt:lpstr>
      <vt:lpstr>(Local4Local) Energiehubs</vt:lpstr>
      <vt:lpstr>Schaalniveaus van energiesystemen</vt:lpstr>
      <vt:lpstr>Conclusies</vt:lpstr>
      <vt:lpstr>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anitabode</dc:creator>
  <cp:lastModifiedBy>Nick de Wilt | Windunie</cp:lastModifiedBy>
  <cp:revision>6</cp:revision>
  <cp:lastPrinted>2020-10-05T10:00:06Z</cp:lastPrinted>
  <dcterms:created xsi:type="dcterms:W3CDTF">2018-07-12T13:51:50Z</dcterms:created>
  <dcterms:modified xsi:type="dcterms:W3CDTF">2024-02-12T15:32:22Z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0x01010082B6769B621E1F479D546F98FAE1DCB4</vt:lpwstr>
  </property>
  <property fmtid="{D5CDD505-2E9C-101B-9397-08002B2CF9AE}" pid="3" name="Order">
    <vt:r8>49700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