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sldIdLst>
    <p:sldId id="256" r:id="rId5"/>
    <p:sldId id="258" r:id="rId6"/>
    <p:sldId id="257" r:id="rId7"/>
    <p:sldId id="259" r:id="rId8"/>
    <p:sldId id="260" r:id="rId9"/>
    <p:sldId id="261" r:id="rId10"/>
    <p:sldId id="264" r:id="rId11"/>
    <p:sldId id="262" r:id="rId12"/>
    <p:sldId id="263" r:id="rId13"/>
    <p:sldId id="265" r:id="rId1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6D03"/>
    <a:srgbClr val="121B4D"/>
    <a:srgbClr val="1A32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5034" autoAdjust="0"/>
    <p:restoredTop sz="94660"/>
  </p:normalViewPr>
  <p:slideViewPr>
    <p:cSldViewPr snapToGrid="0" showGuides="1">
      <p:cViewPr varScale="1">
        <p:scale>
          <a:sx n="103" d="100"/>
          <a:sy n="103" d="100"/>
        </p:scale>
        <p:origin x="114"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dy Loos" userId="52f7ab23-4a53-4da1-a582-24df952f2fca" providerId="ADAL" clId="{EEEAC3FB-8B73-4CEF-BCB6-8EAA37649AB0}"/>
    <pc:docChg chg="custSel modSld">
      <pc:chgData name="Rudy Loos" userId="52f7ab23-4a53-4da1-a582-24df952f2fca" providerId="ADAL" clId="{EEEAC3FB-8B73-4CEF-BCB6-8EAA37649AB0}" dt="2023-10-24T08:25:08.864" v="12" actId="403"/>
      <pc:docMkLst>
        <pc:docMk/>
      </pc:docMkLst>
      <pc:sldChg chg="modSp mod">
        <pc:chgData name="Rudy Loos" userId="52f7ab23-4a53-4da1-a582-24df952f2fca" providerId="ADAL" clId="{EEEAC3FB-8B73-4CEF-BCB6-8EAA37649AB0}" dt="2023-10-24T08:25:08.864" v="12" actId="403"/>
        <pc:sldMkLst>
          <pc:docMk/>
          <pc:sldMk cId="655730479" sldId="261"/>
        </pc:sldMkLst>
        <pc:spChg chg="mod">
          <ac:chgData name="Rudy Loos" userId="52f7ab23-4a53-4da1-a582-24df952f2fca" providerId="ADAL" clId="{EEEAC3FB-8B73-4CEF-BCB6-8EAA37649AB0}" dt="2023-10-24T08:25:08.864" v="12" actId="403"/>
          <ac:spMkLst>
            <pc:docMk/>
            <pc:sldMk cId="655730479" sldId="261"/>
            <ac:spMk id="4" creationId="{5C0C3925-E7E3-006B-C520-8818CB72CE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D7A7D-36A0-4812-806B-432E5D1E73F5}" type="datetimeFigureOut">
              <a:rPr lang="nl-NL" smtClean="0"/>
              <a:t>24-10-2023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72AD60-E86F-40A6-8CDC-1190B4B0A853}" type="slidenum">
              <a:rPr lang="nl-NL" smtClean="0"/>
              <a:t>‹nr.›</a:t>
            </a:fld>
            <a:endParaRPr lang="nl-NL"/>
          </a:p>
        </p:txBody>
      </p:sp>
    </p:spTree>
    <p:extLst>
      <p:ext uri="{BB962C8B-B14F-4D97-AF65-F5344CB8AC3E}">
        <p14:creationId xmlns:p14="http://schemas.microsoft.com/office/powerpoint/2010/main" val="57217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id="{F0C762DB-B2F0-4187-AA15-7D64AA754DB4}"/>
              </a:ext>
            </a:extLst>
          </p:cNvPr>
          <p:cNvSpPr/>
          <p:nvPr userDrawn="1"/>
        </p:nvSpPr>
        <p:spPr>
          <a:xfrm>
            <a:off x="0" y="6762750"/>
            <a:ext cx="12192000" cy="95250"/>
          </a:xfrm>
          <a:prstGeom prst="rect">
            <a:avLst/>
          </a:prstGeom>
          <a:gradFill>
            <a:gsLst>
              <a:gs pos="0">
                <a:schemeClr val="accent1"/>
              </a:gs>
              <a:gs pos="100000">
                <a:srgbClr val="D86D0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Rechthoek 12">
            <a:extLst>
              <a:ext uri="{FF2B5EF4-FFF2-40B4-BE49-F238E27FC236}">
                <a16:creationId xmlns:a16="http://schemas.microsoft.com/office/drawing/2014/main" id="{16BA9C54-C3BD-48FF-9E8C-8652038290B9}"/>
              </a:ext>
            </a:extLst>
          </p:cNvPr>
          <p:cNvSpPr/>
          <p:nvPr userDrawn="1"/>
        </p:nvSpPr>
        <p:spPr>
          <a:xfrm>
            <a:off x="0" y="3571876"/>
            <a:ext cx="12192000" cy="8739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Rechthoek 10">
            <a:extLst>
              <a:ext uri="{FF2B5EF4-FFF2-40B4-BE49-F238E27FC236}">
                <a16:creationId xmlns:a16="http://schemas.microsoft.com/office/drawing/2014/main" id="{8F0AD81E-5FC2-4A89-AB74-BA625CF6D0F0}"/>
              </a:ext>
            </a:extLst>
          </p:cNvPr>
          <p:cNvSpPr/>
          <p:nvPr userDrawn="1"/>
        </p:nvSpPr>
        <p:spPr>
          <a:xfrm>
            <a:off x="0" y="3111502"/>
            <a:ext cx="12192000" cy="4603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11">
            <a:extLst>
              <a:ext uri="{FF2B5EF4-FFF2-40B4-BE49-F238E27FC236}">
                <a16:creationId xmlns:a16="http://schemas.microsoft.com/office/drawing/2014/main" id="{0A9F0770-F042-4D92-9E5C-681117A299D2}"/>
              </a:ext>
            </a:extLst>
          </p:cNvPr>
          <p:cNvSpPr/>
          <p:nvPr userDrawn="1"/>
        </p:nvSpPr>
        <p:spPr>
          <a:xfrm>
            <a:off x="0" y="0"/>
            <a:ext cx="12192000" cy="3114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Logo">
            <a:extLst>
              <a:ext uri="{FF2B5EF4-FFF2-40B4-BE49-F238E27FC236}">
                <a16:creationId xmlns:a16="http://schemas.microsoft.com/office/drawing/2014/main" id="{0F546202-BC06-4C86-B864-8787B2F373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0787" y="762862"/>
            <a:ext cx="4510426" cy="1585776"/>
          </a:xfrm>
          <a:prstGeom prst="rect">
            <a:avLst/>
          </a:prstGeom>
        </p:spPr>
      </p:pic>
      <p:sp>
        <p:nvSpPr>
          <p:cNvPr id="16" name="Tijdelijke aanduiding voor afbeelding 15">
            <a:extLst>
              <a:ext uri="{FF2B5EF4-FFF2-40B4-BE49-F238E27FC236}">
                <a16:creationId xmlns:a16="http://schemas.microsoft.com/office/drawing/2014/main" id="{039CBEFC-65B3-4663-8AB4-3FDFFDCB66BE}"/>
              </a:ext>
            </a:extLst>
          </p:cNvPr>
          <p:cNvSpPr>
            <a:spLocks noGrp="1"/>
          </p:cNvSpPr>
          <p:nvPr>
            <p:ph type="pic" sz="quarter" idx="10"/>
          </p:nvPr>
        </p:nvSpPr>
        <p:spPr>
          <a:xfrm>
            <a:off x="0" y="4445794"/>
            <a:ext cx="12192000" cy="2316956"/>
          </a:xfrm>
        </p:spPr>
        <p:txBody>
          <a:bodyPr/>
          <a:lstStyle/>
          <a:p>
            <a:r>
              <a:rPr lang="nl-NL"/>
              <a:t>Klik op het pictogram als u een afbeelding wilt toevoegen</a:t>
            </a:r>
          </a:p>
        </p:txBody>
      </p:sp>
      <p:sp>
        <p:nvSpPr>
          <p:cNvPr id="3" name="Ondertitel 2">
            <a:extLst>
              <a:ext uri="{FF2B5EF4-FFF2-40B4-BE49-F238E27FC236}">
                <a16:creationId xmlns:a16="http://schemas.microsoft.com/office/drawing/2014/main" id="{4CCB43A1-9FA9-4236-A828-263DBBAA6BF5}"/>
              </a:ext>
            </a:extLst>
          </p:cNvPr>
          <p:cNvSpPr>
            <a:spLocks noGrp="1"/>
          </p:cNvSpPr>
          <p:nvPr>
            <p:ph type="subTitle" idx="1" hasCustomPrompt="1"/>
          </p:nvPr>
        </p:nvSpPr>
        <p:spPr>
          <a:xfrm>
            <a:off x="0" y="3173841"/>
            <a:ext cx="12192000" cy="306454"/>
          </a:xfrm>
        </p:spPr>
        <p:txBody>
          <a:bodyPr bIns="0" anchor="ctr" anchorCtr="0">
            <a:noAutofit/>
          </a:bodyPr>
          <a:lstStyle>
            <a:lvl1pPr marL="0" indent="0" algn="ctr">
              <a:lnSpc>
                <a:spcPct val="100000"/>
              </a:lnSpc>
              <a:buNone/>
              <a:defRPr sz="150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Door: Naam Achternaam</a:t>
            </a:r>
          </a:p>
        </p:txBody>
      </p:sp>
      <p:sp>
        <p:nvSpPr>
          <p:cNvPr id="2" name="Titel 1">
            <a:extLst>
              <a:ext uri="{FF2B5EF4-FFF2-40B4-BE49-F238E27FC236}">
                <a16:creationId xmlns:a16="http://schemas.microsoft.com/office/drawing/2014/main" id="{9877A3C1-0A65-4C0D-8D4E-E5B1DC21C1B2}"/>
              </a:ext>
            </a:extLst>
          </p:cNvPr>
          <p:cNvSpPr>
            <a:spLocks noGrp="1"/>
          </p:cNvSpPr>
          <p:nvPr>
            <p:ph type="ctrTitle" hasCustomPrompt="1"/>
          </p:nvPr>
        </p:nvSpPr>
        <p:spPr>
          <a:xfrm>
            <a:off x="0" y="3784270"/>
            <a:ext cx="12192000" cy="449129"/>
          </a:xfrm>
        </p:spPr>
        <p:txBody>
          <a:bodyPr anchor="ctr" anchorCtr="0">
            <a:noAutofit/>
          </a:bodyPr>
          <a:lstStyle>
            <a:lvl1pPr algn="ctr">
              <a:lnSpc>
                <a:spcPct val="100000"/>
              </a:lnSpc>
              <a:defRPr sz="2500" b="1">
                <a:solidFill>
                  <a:srgbClr val="FFFFFF"/>
                </a:solidFill>
              </a:defRPr>
            </a:lvl1pPr>
          </a:lstStyle>
          <a:p>
            <a:r>
              <a:rPr lang="nl-NL" dirty="0"/>
              <a:t>Naam van de presentatie</a:t>
            </a:r>
          </a:p>
        </p:txBody>
      </p:sp>
    </p:spTree>
    <p:extLst>
      <p:ext uri="{BB962C8B-B14F-4D97-AF65-F5344CB8AC3E}">
        <p14:creationId xmlns:p14="http://schemas.microsoft.com/office/powerpoint/2010/main" val="2550113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to +  tekst in kader">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88290BD4-BA59-424F-BD82-25C7659A4556}"/>
              </a:ext>
            </a:extLst>
          </p:cNvPr>
          <p:cNvSpPr>
            <a:spLocks noGrp="1"/>
          </p:cNvSpPr>
          <p:nvPr>
            <p:ph type="pic" sz="quarter" idx="11"/>
          </p:nvPr>
        </p:nvSpPr>
        <p:spPr>
          <a:xfrm>
            <a:off x="0" y="0"/>
            <a:ext cx="12192000" cy="5851525"/>
          </a:xfrm>
        </p:spPr>
        <p:txBody>
          <a:bodyPr/>
          <a:lstStyle/>
          <a:p>
            <a:r>
              <a:rPr lang="nl-NL"/>
              <a:t>Klik op het pictogram als u een afbeelding wilt toevoegen</a:t>
            </a:r>
          </a:p>
        </p:txBody>
      </p:sp>
      <p:sp>
        <p:nvSpPr>
          <p:cNvPr id="2" name="Titel 1">
            <a:extLst>
              <a:ext uri="{FF2B5EF4-FFF2-40B4-BE49-F238E27FC236}">
                <a16:creationId xmlns:a16="http://schemas.microsoft.com/office/drawing/2014/main" id="{3D14C2F9-34F1-400F-B629-EAEF32EAEAA4}"/>
              </a:ext>
            </a:extLst>
          </p:cNvPr>
          <p:cNvSpPr>
            <a:spLocks noGrp="1"/>
          </p:cNvSpPr>
          <p:nvPr>
            <p:ph type="title" hasCustomPrompt="1"/>
          </p:nvPr>
        </p:nvSpPr>
        <p:spPr>
          <a:xfrm>
            <a:off x="911225" y="791966"/>
            <a:ext cx="4188313" cy="1740219"/>
          </a:xfrm>
          <a:noFill/>
        </p:spPr>
        <p:txBody>
          <a:bodyPr lIns="396000" tIns="540000" anchor="t" anchorCtr="0"/>
          <a:lstStyle>
            <a:lvl1pPr>
              <a:lnSpc>
                <a:spcPct val="100000"/>
              </a:lnSpc>
              <a:defRPr>
                <a:solidFill>
                  <a:schemeClr val="accent1"/>
                </a:solidFill>
              </a:defRPr>
            </a:lvl1pPr>
          </a:lstStyle>
          <a:p>
            <a:r>
              <a:rPr lang="nl-NL" dirty="0"/>
              <a:t>Titel</a:t>
            </a:r>
          </a:p>
        </p:txBody>
      </p:sp>
      <p:sp>
        <p:nvSpPr>
          <p:cNvPr id="3" name="Tijdelijke aanduiding voor voettekst 2">
            <a:extLst>
              <a:ext uri="{FF2B5EF4-FFF2-40B4-BE49-F238E27FC236}">
                <a16:creationId xmlns:a16="http://schemas.microsoft.com/office/drawing/2014/main" id="{6B932C38-D1CC-4235-A06B-8458825865B2}"/>
              </a:ext>
            </a:extLst>
          </p:cNvPr>
          <p:cNvSpPr>
            <a:spLocks noGrp="1"/>
          </p:cNvSpPr>
          <p:nvPr>
            <p:ph type="ftr" sz="quarter" idx="10"/>
          </p:nvPr>
        </p:nvSpPr>
        <p:spPr/>
        <p:txBody>
          <a:bodyPr/>
          <a:lstStyle/>
          <a:p>
            <a:r>
              <a:rPr lang="nl-NL"/>
              <a:t>www.pvbnederland.nl</a:t>
            </a:r>
            <a:endParaRPr lang="nl-NL" dirty="0"/>
          </a:p>
        </p:txBody>
      </p:sp>
      <p:sp>
        <p:nvSpPr>
          <p:cNvPr id="9" name="Tijdelijke aanduiding voor inhoud 8">
            <a:extLst>
              <a:ext uri="{FF2B5EF4-FFF2-40B4-BE49-F238E27FC236}">
                <a16:creationId xmlns:a16="http://schemas.microsoft.com/office/drawing/2014/main" id="{286DF9EE-A863-4A36-BDA4-EB330B047F1A}"/>
              </a:ext>
            </a:extLst>
          </p:cNvPr>
          <p:cNvSpPr>
            <a:spLocks noGrp="1"/>
          </p:cNvSpPr>
          <p:nvPr>
            <p:ph sz="quarter" idx="12" hasCustomPrompt="1"/>
          </p:nvPr>
        </p:nvSpPr>
        <p:spPr>
          <a:xfrm>
            <a:off x="911225" y="2532185"/>
            <a:ext cx="4188313" cy="2755900"/>
          </a:xfrm>
          <a:noFill/>
        </p:spPr>
        <p:txBody>
          <a:bodyPr lIns="396000" tIns="108000"/>
          <a:lstStyle>
            <a:lvl1pPr marL="0" indent="0">
              <a:lnSpc>
                <a:spcPct val="150000"/>
              </a:lnSpc>
              <a:buNone/>
              <a:defRPr/>
            </a:lvl1pPr>
          </a:lstStyle>
          <a:p>
            <a:pPr lvl="0"/>
            <a:r>
              <a:rPr lang="nl-NL" dirty="0"/>
              <a:t>Tekst</a:t>
            </a:r>
          </a:p>
        </p:txBody>
      </p:sp>
    </p:spTree>
    <p:extLst>
      <p:ext uri="{BB962C8B-B14F-4D97-AF65-F5344CB8AC3E}">
        <p14:creationId xmlns:p14="http://schemas.microsoft.com/office/powerpoint/2010/main" val="2033676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B5708E60-CDA8-C88A-F233-87F424C4B04E}"/>
              </a:ext>
            </a:extLst>
          </p:cNvPr>
          <p:cNvSpPr/>
          <p:nvPr userDrawn="1"/>
        </p:nvSpPr>
        <p:spPr>
          <a:xfrm>
            <a:off x="0" y="0"/>
            <a:ext cx="12192000" cy="58515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oettekst 2">
            <a:extLst>
              <a:ext uri="{FF2B5EF4-FFF2-40B4-BE49-F238E27FC236}">
                <a16:creationId xmlns:a16="http://schemas.microsoft.com/office/drawing/2014/main" id="{88A972B6-CF26-2403-7911-14E983886219}"/>
              </a:ext>
            </a:extLst>
          </p:cNvPr>
          <p:cNvSpPr>
            <a:spLocks noGrp="1"/>
          </p:cNvSpPr>
          <p:nvPr>
            <p:ph type="ftr" sz="quarter" idx="10"/>
          </p:nvPr>
        </p:nvSpPr>
        <p:spPr/>
        <p:txBody>
          <a:bodyPr/>
          <a:lstStyle/>
          <a:p>
            <a:r>
              <a:rPr lang="nl-NL"/>
              <a:t>www.pvbnederland.nl</a:t>
            </a:r>
            <a:endParaRPr lang="nl-NL" dirty="0"/>
          </a:p>
        </p:txBody>
      </p:sp>
      <p:sp>
        <p:nvSpPr>
          <p:cNvPr id="7" name="Titel 1">
            <a:extLst>
              <a:ext uri="{FF2B5EF4-FFF2-40B4-BE49-F238E27FC236}">
                <a16:creationId xmlns:a16="http://schemas.microsoft.com/office/drawing/2014/main" id="{A6F74E86-F92E-860B-B566-9D6286C04B53}"/>
              </a:ext>
            </a:extLst>
          </p:cNvPr>
          <p:cNvSpPr>
            <a:spLocks noGrp="1"/>
          </p:cNvSpPr>
          <p:nvPr>
            <p:ph type="title"/>
          </p:nvPr>
        </p:nvSpPr>
        <p:spPr>
          <a:xfrm>
            <a:off x="1037968" y="365125"/>
            <a:ext cx="11154032" cy="1118483"/>
          </a:xfrm>
        </p:spPr>
        <p:txBody>
          <a:bodyPr/>
          <a:lstStyle>
            <a:lvl1pPr>
              <a:defRPr>
                <a:solidFill>
                  <a:srgbClr val="1A3260"/>
                </a:solidFill>
              </a:defRPr>
            </a:lvl1pPr>
          </a:lstStyle>
          <a:p>
            <a:r>
              <a:rPr lang="nl-NL"/>
              <a:t>Klik om stijl te bewerken</a:t>
            </a:r>
            <a:endParaRPr lang="nl-NL" dirty="0"/>
          </a:p>
        </p:txBody>
      </p:sp>
      <p:sp>
        <p:nvSpPr>
          <p:cNvPr id="8" name="Tijdelijke aanduiding voor inhoud 2">
            <a:extLst>
              <a:ext uri="{FF2B5EF4-FFF2-40B4-BE49-F238E27FC236}">
                <a16:creationId xmlns:a16="http://schemas.microsoft.com/office/drawing/2014/main" id="{EBE10F95-5A78-F1DF-AEE6-916AC83DEEE7}"/>
              </a:ext>
            </a:extLst>
          </p:cNvPr>
          <p:cNvSpPr>
            <a:spLocks noGrp="1"/>
          </p:cNvSpPr>
          <p:nvPr>
            <p:ph idx="1"/>
          </p:nvPr>
        </p:nvSpPr>
        <p:spPr>
          <a:xfrm>
            <a:off x="1037968" y="1765568"/>
            <a:ext cx="11154032" cy="4017394"/>
          </a:xfrm>
        </p:spPr>
        <p:txBody>
          <a:bodyPr/>
          <a:lstStyle>
            <a:lvl1pPr>
              <a:lnSpc>
                <a:spcPct val="150000"/>
              </a:lnSpc>
              <a:defRPr>
                <a:solidFill>
                  <a:srgbClr val="1A3260"/>
                </a:solidFill>
              </a:defRPr>
            </a:lvl1pPr>
            <a:lvl2pPr>
              <a:lnSpc>
                <a:spcPct val="150000"/>
              </a:lnSpc>
              <a:defRPr>
                <a:solidFill>
                  <a:srgbClr val="1A3260"/>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871175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angepaste indel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DC064EB5-2BDC-3173-BCAA-8392480BEAEB}"/>
              </a:ext>
            </a:extLst>
          </p:cNvPr>
          <p:cNvSpPr/>
          <p:nvPr userDrawn="1"/>
        </p:nvSpPr>
        <p:spPr>
          <a:xfrm>
            <a:off x="0" y="0"/>
            <a:ext cx="12192000" cy="5851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Tijdelijke aanduiding voor voettekst 2">
            <a:extLst>
              <a:ext uri="{FF2B5EF4-FFF2-40B4-BE49-F238E27FC236}">
                <a16:creationId xmlns:a16="http://schemas.microsoft.com/office/drawing/2014/main" id="{BE057D00-CD23-6A36-C457-C7993A583C32}"/>
              </a:ext>
            </a:extLst>
          </p:cNvPr>
          <p:cNvSpPr>
            <a:spLocks noGrp="1"/>
          </p:cNvSpPr>
          <p:nvPr>
            <p:ph type="ftr" sz="quarter" idx="10"/>
          </p:nvPr>
        </p:nvSpPr>
        <p:spPr/>
        <p:txBody>
          <a:bodyPr/>
          <a:lstStyle/>
          <a:p>
            <a:r>
              <a:rPr lang="nl-NL"/>
              <a:t>www.pvbnederland.nl</a:t>
            </a:r>
            <a:endParaRPr lang="nl-NL" dirty="0"/>
          </a:p>
        </p:txBody>
      </p:sp>
      <p:sp>
        <p:nvSpPr>
          <p:cNvPr id="8" name="Titel 1">
            <a:extLst>
              <a:ext uri="{FF2B5EF4-FFF2-40B4-BE49-F238E27FC236}">
                <a16:creationId xmlns:a16="http://schemas.microsoft.com/office/drawing/2014/main" id="{7DC74D91-8E20-81D4-D2EB-B98A4C8FCC14}"/>
              </a:ext>
            </a:extLst>
          </p:cNvPr>
          <p:cNvSpPr>
            <a:spLocks noGrp="1"/>
          </p:cNvSpPr>
          <p:nvPr>
            <p:ph type="title"/>
          </p:nvPr>
        </p:nvSpPr>
        <p:spPr>
          <a:xfrm>
            <a:off x="1037968" y="365125"/>
            <a:ext cx="11154032" cy="1118483"/>
          </a:xfrm>
        </p:spPr>
        <p:txBody>
          <a:bodyPr/>
          <a:lstStyle>
            <a:lvl1pPr>
              <a:defRPr>
                <a:solidFill>
                  <a:srgbClr val="FFFFFF"/>
                </a:solidFill>
              </a:defRPr>
            </a:lvl1pPr>
          </a:lstStyle>
          <a:p>
            <a:r>
              <a:rPr lang="nl-NL"/>
              <a:t>Klik om stijl te bewerken</a:t>
            </a:r>
            <a:endParaRPr lang="nl-NL" dirty="0"/>
          </a:p>
        </p:txBody>
      </p:sp>
      <p:sp>
        <p:nvSpPr>
          <p:cNvPr id="9" name="Tijdelijke aanduiding voor inhoud 2">
            <a:extLst>
              <a:ext uri="{FF2B5EF4-FFF2-40B4-BE49-F238E27FC236}">
                <a16:creationId xmlns:a16="http://schemas.microsoft.com/office/drawing/2014/main" id="{D88112DB-901F-32B7-729D-48C2135634B5}"/>
              </a:ext>
            </a:extLst>
          </p:cNvPr>
          <p:cNvSpPr>
            <a:spLocks noGrp="1"/>
          </p:cNvSpPr>
          <p:nvPr>
            <p:ph idx="1"/>
          </p:nvPr>
        </p:nvSpPr>
        <p:spPr>
          <a:xfrm>
            <a:off x="1037968" y="1765569"/>
            <a:ext cx="11154032" cy="4017394"/>
          </a:xfrm>
        </p:spPr>
        <p:txBody>
          <a:bodyPr/>
          <a:lstStyle>
            <a:lvl1pPr>
              <a:lnSpc>
                <a:spcPct val="150000"/>
              </a:lnSpc>
              <a:defRPr>
                <a:solidFill>
                  <a:srgbClr val="FFFFFF"/>
                </a:solidFill>
              </a:defRPr>
            </a:lvl1pPr>
            <a:lvl2pPr>
              <a:lnSpc>
                <a:spcPct val="150000"/>
              </a:lnSpc>
              <a:buClr>
                <a:srgbClr val="1A3260"/>
              </a:buClr>
              <a:defRPr>
                <a:solidFill>
                  <a:srgbClr val="FFFFFF"/>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428402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Aangepaste indelin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9815BBDE-79A8-401A-4A53-462E84B59F11}"/>
              </a:ext>
            </a:extLst>
          </p:cNvPr>
          <p:cNvSpPr>
            <a:spLocks noGrp="1"/>
          </p:cNvSpPr>
          <p:nvPr>
            <p:ph type="ftr" sz="quarter" idx="10"/>
          </p:nvPr>
        </p:nvSpPr>
        <p:spPr/>
        <p:txBody>
          <a:bodyPr/>
          <a:lstStyle/>
          <a:p>
            <a:r>
              <a:rPr lang="nl-NL"/>
              <a:t>www.pvbnederland.nl</a:t>
            </a:r>
            <a:endParaRPr lang="nl-NL" dirty="0"/>
          </a:p>
        </p:txBody>
      </p:sp>
      <p:sp>
        <p:nvSpPr>
          <p:cNvPr id="4" name="Rechthoek 3">
            <a:extLst>
              <a:ext uri="{FF2B5EF4-FFF2-40B4-BE49-F238E27FC236}">
                <a16:creationId xmlns:a16="http://schemas.microsoft.com/office/drawing/2014/main" id="{9B9A5F0A-FCFB-C984-2264-6C64B5D5D1C5}"/>
              </a:ext>
            </a:extLst>
          </p:cNvPr>
          <p:cNvSpPr/>
          <p:nvPr userDrawn="1"/>
        </p:nvSpPr>
        <p:spPr>
          <a:xfrm>
            <a:off x="0" y="0"/>
            <a:ext cx="12192000" cy="585152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8" name="Titel 1">
            <a:extLst>
              <a:ext uri="{FF2B5EF4-FFF2-40B4-BE49-F238E27FC236}">
                <a16:creationId xmlns:a16="http://schemas.microsoft.com/office/drawing/2014/main" id="{D8C6A4A8-F2E6-30CA-35E4-33D1046DEE7E}"/>
              </a:ext>
            </a:extLst>
          </p:cNvPr>
          <p:cNvSpPr>
            <a:spLocks noGrp="1"/>
          </p:cNvSpPr>
          <p:nvPr>
            <p:ph type="title"/>
          </p:nvPr>
        </p:nvSpPr>
        <p:spPr>
          <a:xfrm>
            <a:off x="1037968" y="365125"/>
            <a:ext cx="11154032" cy="1118483"/>
          </a:xfrm>
        </p:spPr>
        <p:txBody>
          <a:bodyPr/>
          <a:lstStyle>
            <a:lvl1pPr>
              <a:defRPr>
                <a:solidFill>
                  <a:srgbClr val="FFFFFF"/>
                </a:solidFill>
              </a:defRPr>
            </a:lvl1pPr>
          </a:lstStyle>
          <a:p>
            <a:r>
              <a:rPr lang="nl-NL"/>
              <a:t>Klik om stijl te bewerken</a:t>
            </a:r>
            <a:endParaRPr lang="nl-NL" dirty="0"/>
          </a:p>
        </p:txBody>
      </p:sp>
      <p:sp>
        <p:nvSpPr>
          <p:cNvPr id="9" name="Tijdelijke aanduiding voor inhoud 2">
            <a:extLst>
              <a:ext uri="{FF2B5EF4-FFF2-40B4-BE49-F238E27FC236}">
                <a16:creationId xmlns:a16="http://schemas.microsoft.com/office/drawing/2014/main" id="{720A9E75-355B-44CF-4D35-F183248CEABC}"/>
              </a:ext>
            </a:extLst>
          </p:cNvPr>
          <p:cNvSpPr>
            <a:spLocks noGrp="1"/>
          </p:cNvSpPr>
          <p:nvPr>
            <p:ph idx="1"/>
          </p:nvPr>
        </p:nvSpPr>
        <p:spPr>
          <a:xfrm>
            <a:off x="1037968" y="1765568"/>
            <a:ext cx="11154032" cy="4017394"/>
          </a:xfrm>
        </p:spPr>
        <p:txBody>
          <a:bodyPr/>
          <a:lstStyle>
            <a:lvl1pPr>
              <a:lnSpc>
                <a:spcPct val="150000"/>
              </a:lnSpc>
              <a:defRPr>
                <a:solidFill>
                  <a:srgbClr val="FFFFFF"/>
                </a:solidFill>
              </a:defRPr>
            </a:lvl1pPr>
            <a:lvl2pPr>
              <a:lnSpc>
                <a:spcPct val="150000"/>
              </a:lnSpc>
              <a:defRPr>
                <a:solidFill>
                  <a:srgbClr val="FFFFFF"/>
                </a:solidFill>
              </a:defRPr>
            </a:lvl2pPr>
          </a:lstStyle>
          <a:p>
            <a:pPr lvl="0"/>
            <a:r>
              <a:rPr lang="nl-NL"/>
              <a:t>Klikken om de tekststijl van het model te bewerken</a:t>
            </a:r>
          </a:p>
          <a:p>
            <a:pPr lvl="1"/>
            <a:r>
              <a:rPr lang="nl-NL"/>
              <a:t>Tweede niveau</a:t>
            </a:r>
          </a:p>
        </p:txBody>
      </p:sp>
    </p:spTree>
    <p:extLst>
      <p:ext uri="{BB962C8B-B14F-4D97-AF65-F5344CB8AC3E}">
        <p14:creationId xmlns:p14="http://schemas.microsoft.com/office/powerpoint/2010/main" val="2447848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angepaste indeling">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CEAD2974-5CFE-4BEE-BAC2-AB8F3906A4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92014" y="6133148"/>
            <a:ext cx="971096" cy="339683"/>
          </a:xfrm>
          <a:prstGeom prst="rect">
            <a:avLst/>
          </a:prstGeom>
        </p:spPr>
      </p:pic>
      <p:sp>
        <p:nvSpPr>
          <p:cNvPr id="10" name="Tekstvak 9">
            <a:extLst>
              <a:ext uri="{FF2B5EF4-FFF2-40B4-BE49-F238E27FC236}">
                <a16:creationId xmlns:a16="http://schemas.microsoft.com/office/drawing/2014/main" id="{33592C1D-CD23-40AF-8B68-E0E9C0B6C6E5}"/>
              </a:ext>
            </a:extLst>
          </p:cNvPr>
          <p:cNvSpPr txBox="1"/>
          <p:nvPr userDrawn="1"/>
        </p:nvSpPr>
        <p:spPr>
          <a:xfrm>
            <a:off x="9155202" y="6209535"/>
            <a:ext cx="1042785" cy="200055"/>
          </a:xfrm>
          <a:prstGeom prst="rect">
            <a:avLst/>
          </a:prstGeom>
          <a:noFill/>
        </p:spPr>
        <p:txBody>
          <a:bodyPr wrap="square" rtlCol="0">
            <a:spAutoFit/>
          </a:bodyPr>
          <a:lstStyle/>
          <a:p>
            <a:r>
              <a:rPr lang="nl-NL" sz="700" dirty="0">
                <a:solidFill>
                  <a:schemeClr val="accent3"/>
                </a:solidFill>
              </a:rPr>
              <a:t>Een programma bij:</a:t>
            </a:r>
          </a:p>
        </p:txBody>
      </p:sp>
      <p:sp>
        <p:nvSpPr>
          <p:cNvPr id="7" name="Gele balk">
            <a:extLst>
              <a:ext uri="{FF2B5EF4-FFF2-40B4-BE49-F238E27FC236}">
                <a16:creationId xmlns:a16="http://schemas.microsoft.com/office/drawing/2014/main" id="{EFB6C361-472D-4F3C-AD2A-C569258493FE}"/>
              </a:ext>
            </a:extLst>
          </p:cNvPr>
          <p:cNvSpPr/>
          <p:nvPr userDrawn="1"/>
        </p:nvSpPr>
        <p:spPr>
          <a:xfrm>
            <a:off x="0" y="6762750"/>
            <a:ext cx="12192000" cy="95250"/>
          </a:xfrm>
          <a:prstGeom prst="rect">
            <a:avLst/>
          </a:prstGeom>
          <a:gradFill>
            <a:gsLst>
              <a:gs pos="0">
                <a:schemeClr val="accent1"/>
              </a:gs>
              <a:gs pos="100000">
                <a:srgbClr val="D86D0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Logo">
            <a:extLst>
              <a:ext uri="{FF2B5EF4-FFF2-40B4-BE49-F238E27FC236}">
                <a16:creationId xmlns:a16="http://schemas.microsoft.com/office/drawing/2014/main" id="{5BFDA7CD-ECE9-49A9-80C7-C4D26272D8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8890" y="6126252"/>
            <a:ext cx="1042785" cy="366623"/>
          </a:xfrm>
          <a:prstGeom prst="rect">
            <a:avLst/>
          </a:prstGeom>
        </p:spPr>
      </p:pic>
      <p:pic>
        <p:nvPicPr>
          <p:cNvPr id="5" name="Afbeelding 4" hidden="1">
            <a:extLst>
              <a:ext uri="{FF2B5EF4-FFF2-40B4-BE49-F238E27FC236}">
                <a16:creationId xmlns:a16="http://schemas.microsoft.com/office/drawing/2014/main" id="{BB81AFFD-5112-4D1C-A73C-2765E68F8B3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857"/>
            <a:ext cx="12192000" cy="6857143"/>
          </a:xfrm>
          <a:prstGeom prst="rect">
            <a:avLst/>
          </a:prstGeom>
        </p:spPr>
      </p:pic>
      <p:sp>
        <p:nvSpPr>
          <p:cNvPr id="25" name="Blauw vlak">
            <a:extLst>
              <a:ext uri="{FF2B5EF4-FFF2-40B4-BE49-F238E27FC236}">
                <a16:creationId xmlns:a16="http://schemas.microsoft.com/office/drawing/2014/main" id="{27C5DBB7-6E81-4888-BB5E-34CF5A7BCBDD}"/>
              </a:ext>
            </a:extLst>
          </p:cNvPr>
          <p:cNvSpPr>
            <a:spLocks noGrp="1"/>
          </p:cNvSpPr>
          <p:nvPr>
            <p:ph type="body" sz="quarter" idx="10" hasCustomPrompt="1"/>
          </p:nvPr>
        </p:nvSpPr>
        <p:spPr>
          <a:xfrm>
            <a:off x="0" y="3726181"/>
            <a:ext cx="12192000" cy="2125402"/>
          </a:xfrm>
          <a:solidFill>
            <a:schemeClr val="accent3"/>
          </a:solidFill>
        </p:spPr>
        <p:txBody>
          <a:bodyPr tIns="1080000"/>
          <a:lstStyle>
            <a:lvl1pPr marL="0" indent="0" algn="ctr">
              <a:lnSpc>
                <a:spcPct val="100000"/>
              </a:lnSpc>
              <a:buNone/>
              <a:defRPr sz="3000" b="1">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l-NL" dirty="0"/>
              <a:t>Afsluiting</a:t>
            </a:r>
          </a:p>
        </p:txBody>
      </p:sp>
      <p:pic>
        <p:nvPicPr>
          <p:cNvPr id="22" name="L Links">
            <a:extLst>
              <a:ext uri="{FF2B5EF4-FFF2-40B4-BE49-F238E27FC236}">
                <a16:creationId xmlns:a16="http://schemas.microsoft.com/office/drawing/2014/main" id="{9CE930BD-ACC3-496D-AF86-1FD4D8A430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9389" y="1214705"/>
            <a:ext cx="667433" cy="633600"/>
          </a:xfrm>
          <a:prstGeom prst="rect">
            <a:avLst/>
          </a:prstGeom>
        </p:spPr>
      </p:pic>
      <p:pic>
        <p:nvPicPr>
          <p:cNvPr id="23" name="L rechts">
            <a:extLst>
              <a:ext uri="{FF2B5EF4-FFF2-40B4-BE49-F238E27FC236}">
                <a16:creationId xmlns:a16="http://schemas.microsoft.com/office/drawing/2014/main" id="{50DD25FA-9D3B-4662-8F57-3C4890F7282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0800000">
            <a:off x="10197987" y="4286248"/>
            <a:ext cx="668909" cy="635001"/>
          </a:xfrm>
          <a:prstGeom prst="rect">
            <a:avLst/>
          </a:prstGeom>
        </p:spPr>
      </p:pic>
      <p:sp>
        <p:nvSpPr>
          <p:cNvPr id="27" name="Oranje vlak">
            <a:extLst>
              <a:ext uri="{FF2B5EF4-FFF2-40B4-BE49-F238E27FC236}">
                <a16:creationId xmlns:a16="http://schemas.microsoft.com/office/drawing/2014/main" id="{2B739967-778E-4687-BA2C-E423BFC39EFA}"/>
              </a:ext>
            </a:extLst>
          </p:cNvPr>
          <p:cNvSpPr>
            <a:spLocks noGrp="1"/>
          </p:cNvSpPr>
          <p:nvPr>
            <p:ph type="body" sz="quarter" idx="11"/>
          </p:nvPr>
        </p:nvSpPr>
        <p:spPr>
          <a:xfrm>
            <a:off x="1661161" y="1699260"/>
            <a:ext cx="8702040" cy="2734628"/>
          </a:xfrm>
          <a:solidFill>
            <a:schemeClr val="accent1"/>
          </a:solidFill>
        </p:spPr>
        <p:txBody>
          <a:bodyPr tIns="432000">
            <a:normAutofit/>
          </a:bodyPr>
          <a:lstStyle>
            <a:lvl1pPr marL="0" indent="0" algn="ctr">
              <a:lnSpc>
                <a:spcPct val="100000"/>
              </a:lnSpc>
              <a:buNone/>
              <a:defRPr sz="2350" b="1">
                <a:solidFill>
                  <a:schemeClr val="accent3"/>
                </a:solidFill>
              </a:defRPr>
            </a:lvl1pPr>
          </a:lstStyle>
          <a:p>
            <a:pPr lvl="0"/>
            <a:r>
              <a:rPr lang="nl-NL"/>
              <a:t>Klikken om de tekststijl van het model te bewerken</a:t>
            </a:r>
          </a:p>
        </p:txBody>
      </p:sp>
      <p:sp>
        <p:nvSpPr>
          <p:cNvPr id="2" name="Titel 1">
            <a:extLst>
              <a:ext uri="{FF2B5EF4-FFF2-40B4-BE49-F238E27FC236}">
                <a16:creationId xmlns:a16="http://schemas.microsoft.com/office/drawing/2014/main" id="{B94115C4-F6CC-441C-A5BD-FB082EA79F4E}"/>
              </a:ext>
            </a:extLst>
          </p:cNvPr>
          <p:cNvSpPr>
            <a:spLocks noGrp="1"/>
          </p:cNvSpPr>
          <p:nvPr>
            <p:ph type="title"/>
          </p:nvPr>
        </p:nvSpPr>
        <p:spPr>
          <a:xfrm>
            <a:off x="1762897" y="3106043"/>
            <a:ext cx="8529117" cy="619710"/>
          </a:xfrm>
        </p:spPr>
        <p:txBody>
          <a:bodyPr>
            <a:normAutofit/>
          </a:bodyPr>
          <a:lstStyle>
            <a:lvl1pPr algn="ctr">
              <a:defRPr sz="2350" b="0">
                <a:solidFill>
                  <a:srgbClr val="FFFFFF"/>
                </a:solidFill>
              </a:defRPr>
            </a:lvl1pPr>
          </a:lstStyle>
          <a:p>
            <a:r>
              <a:rPr lang="nl-NL"/>
              <a:t>Klik om stijl te bewerken</a:t>
            </a:r>
            <a:endParaRPr lang="nl-NL" dirty="0"/>
          </a:p>
        </p:txBody>
      </p:sp>
      <p:sp>
        <p:nvSpPr>
          <p:cNvPr id="31" name="Foto">
            <a:extLst>
              <a:ext uri="{FF2B5EF4-FFF2-40B4-BE49-F238E27FC236}">
                <a16:creationId xmlns:a16="http://schemas.microsoft.com/office/drawing/2014/main" id="{1601C09A-5891-4F21-A3F6-83D6B7727217}"/>
              </a:ext>
            </a:extLst>
          </p:cNvPr>
          <p:cNvSpPr>
            <a:spLocks noGrp="1"/>
          </p:cNvSpPr>
          <p:nvPr>
            <p:ph type="pic" sz="quarter" idx="12" hasCustomPrompt="1"/>
          </p:nvPr>
        </p:nvSpPr>
        <p:spPr>
          <a:xfrm>
            <a:off x="0" y="0"/>
            <a:ext cx="12192000" cy="3726181"/>
          </a:xfrm>
          <a:custGeom>
            <a:avLst/>
            <a:gdLst>
              <a:gd name="connsiteX0" fmla="*/ 0 w 12192000"/>
              <a:gd name="connsiteY0" fmla="*/ 0 h 3725863"/>
              <a:gd name="connsiteX1" fmla="*/ 12192000 w 12192000"/>
              <a:gd name="connsiteY1" fmla="*/ 0 h 3725863"/>
              <a:gd name="connsiteX2" fmla="*/ 12192000 w 12192000"/>
              <a:gd name="connsiteY2" fmla="*/ 3725863 h 3725863"/>
              <a:gd name="connsiteX3" fmla="*/ 10363200 w 12192000"/>
              <a:gd name="connsiteY3" fmla="*/ 3725863 h 3725863"/>
              <a:gd name="connsiteX4" fmla="*/ 10363200 w 12192000"/>
              <a:gd name="connsiteY4" fmla="*/ 1691907 h 3725863"/>
              <a:gd name="connsiteX5" fmla="*/ 1666875 w 12192000"/>
              <a:gd name="connsiteY5" fmla="*/ 1691907 h 3725863"/>
              <a:gd name="connsiteX6" fmla="*/ 1666875 w 12192000"/>
              <a:gd name="connsiteY6" fmla="*/ 3725863 h 3725863"/>
              <a:gd name="connsiteX7" fmla="*/ 0 w 12192000"/>
              <a:gd name="connsiteY7" fmla="*/ 3725863 h 372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725863">
                <a:moveTo>
                  <a:pt x="0" y="0"/>
                </a:moveTo>
                <a:lnTo>
                  <a:pt x="12192000" y="0"/>
                </a:lnTo>
                <a:lnTo>
                  <a:pt x="12192000" y="3725863"/>
                </a:lnTo>
                <a:lnTo>
                  <a:pt x="10363200" y="3725863"/>
                </a:lnTo>
                <a:lnTo>
                  <a:pt x="10363200" y="1691907"/>
                </a:lnTo>
                <a:lnTo>
                  <a:pt x="1666875" y="1691907"/>
                </a:lnTo>
                <a:lnTo>
                  <a:pt x="1666875" y="3725863"/>
                </a:lnTo>
                <a:lnTo>
                  <a:pt x="0" y="3725863"/>
                </a:lnTo>
                <a:close/>
              </a:path>
            </a:pathLst>
          </a:custGeom>
        </p:spPr>
        <p:txBody>
          <a:bodyPr wrap="square">
            <a:noAutofit/>
          </a:bodyPr>
          <a:lstStyle>
            <a:lvl1pPr>
              <a:lnSpc>
                <a:spcPct val="150000"/>
              </a:lnSpc>
              <a:defRPr/>
            </a:lvl1pPr>
          </a:lstStyle>
          <a:p>
            <a:r>
              <a:rPr lang="nl-NL" dirty="0"/>
              <a:t> </a:t>
            </a:r>
          </a:p>
        </p:txBody>
      </p:sp>
    </p:spTree>
    <p:extLst>
      <p:ext uri="{BB962C8B-B14F-4D97-AF65-F5344CB8AC3E}">
        <p14:creationId xmlns:p14="http://schemas.microsoft.com/office/powerpoint/2010/main" val="366331979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 L - Foto R (1)">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0" y="1"/>
            <a:ext cx="6096000" cy="58515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p:txBody>
          <a:bodyPr/>
          <a:lstStyle>
            <a:lvl1pPr>
              <a:lnSpc>
                <a:spcPct val="100000"/>
              </a:lnSpc>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928890" y="1765568"/>
            <a:ext cx="5167110" cy="4085957"/>
          </a:xfrm>
        </p:spPr>
        <p:txBody>
          <a:bodyPr/>
          <a:lstStyle>
            <a:lvl1pPr>
              <a:lnSpc>
                <a:spcPct val="150000"/>
              </a:lnSpc>
              <a:defRPr/>
            </a:lvl1pPr>
            <a:lvl2pPr>
              <a:lnSpc>
                <a:spcPct val="150000"/>
              </a:lnSpc>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609600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566950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L - Foto R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0" y="1"/>
            <a:ext cx="6096000" cy="58515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p:txBody>
          <a:bodyPr/>
          <a:lstStyle>
            <a:lvl1pPr>
              <a:lnSpc>
                <a:spcPct val="100000"/>
              </a:lnSpc>
              <a:defRPr>
                <a:solidFill>
                  <a:srgbClr val="FFFFF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928890" y="1765568"/>
            <a:ext cx="5167110" cy="4085957"/>
          </a:xfrm>
        </p:spPr>
        <p:txBody>
          <a:bodyPr/>
          <a:lstStyle>
            <a:lvl1pPr>
              <a:lnSpc>
                <a:spcPct val="150000"/>
              </a:lnSpc>
              <a:defRPr>
                <a:solidFill>
                  <a:srgbClr val="FFFFFF"/>
                </a:solidFill>
              </a:defRPr>
            </a:lvl1pPr>
            <a:lvl2pPr>
              <a:lnSpc>
                <a:spcPct val="150000"/>
              </a:lnSpc>
              <a:defRPr>
                <a:solidFill>
                  <a:srgbClr val="FFFFFF"/>
                </a:solidFill>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609600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2010878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 L - Foto R (3)">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0" y="1"/>
            <a:ext cx="6096000" cy="58515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p:txBody>
          <a:bodyPr/>
          <a:lstStyle>
            <a:lvl1pPr>
              <a:lnSpc>
                <a:spcPct val="100000"/>
              </a:lnSpc>
              <a:defRPr>
                <a:solidFill>
                  <a:srgbClr val="FFFFF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928890" y="1765568"/>
            <a:ext cx="5167110" cy="4085957"/>
          </a:xfrm>
        </p:spPr>
        <p:txBody>
          <a:bodyPr/>
          <a:lstStyle>
            <a:lvl1pPr>
              <a:lnSpc>
                <a:spcPct val="150000"/>
              </a:lnSpc>
              <a:defRPr>
                <a:solidFill>
                  <a:srgbClr val="FFFFFF"/>
                </a:solidFill>
              </a:defRPr>
            </a:lvl1pPr>
            <a:lvl2pPr>
              <a:lnSpc>
                <a:spcPct val="150000"/>
              </a:lnSpc>
              <a:buClr>
                <a:schemeClr val="accent3"/>
              </a:buClr>
              <a:defRPr>
                <a:solidFill>
                  <a:srgbClr val="FFFFFF"/>
                </a:solidFill>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609600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1042806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to L - Tekst R (1)">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6096000" y="0"/>
            <a:ext cx="6096000" cy="58515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a:xfrm>
            <a:off x="6756400" y="365125"/>
            <a:ext cx="5435600" cy="1118483"/>
          </a:xfrm>
        </p:spPr>
        <p:txBody>
          <a:bodyPr/>
          <a:lstStyle>
            <a:lvl1pPr>
              <a:lnSpc>
                <a:spcPct val="100000"/>
              </a:lnSpc>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6756400" y="1765568"/>
            <a:ext cx="5435600" cy="4098042"/>
          </a:xfrm>
        </p:spPr>
        <p:txBody>
          <a:bodyPr/>
          <a:lstStyle>
            <a:lvl1pPr>
              <a:lnSpc>
                <a:spcPct val="150000"/>
              </a:lnSpc>
              <a:defRPr/>
            </a:lvl1pPr>
            <a:lvl2pPr>
              <a:lnSpc>
                <a:spcPct val="150000"/>
              </a:lnSpc>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966855257"/>
      </p:ext>
    </p:extLst>
  </p:cSld>
  <p:clrMapOvr>
    <a:masterClrMapping/>
  </p:clrMapOvr>
  <p:extLst>
    <p:ext uri="{DCECCB84-F9BA-43D5-87BE-67443E8EF086}">
      <p15:sldGuideLst xmlns:p15="http://schemas.microsoft.com/office/powerpoint/2012/main">
        <p15:guide id="1" pos="425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L - Tekst R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6096000" y="0"/>
            <a:ext cx="6096000" cy="5851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a:xfrm>
            <a:off x="6756400" y="365125"/>
            <a:ext cx="5435600" cy="1118483"/>
          </a:xfrm>
        </p:spPr>
        <p:txBody>
          <a:bodyPr/>
          <a:lstStyle>
            <a:lvl1pPr>
              <a:lnSpc>
                <a:spcPct val="100000"/>
              </a:lnSpc>
              <a:defRPr>
                <a:solidFill>
                  <a:srgbClr val="FFFFF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6756400" y="1765568"/>
            <a:ext cx="5435600" cy="4098042"/>
          </a:xfrm>
        </p:spPr>
        <p:txBody>
          <a:bodyPr/>
          <a:lstStyle>
            <a:lvl1pPr>
              <a:lnSpc>
                <a:spcPct val="150000"/>
              </a:lnSpc>
              <a:defRPr>
                <a:solidFill>
                  <a:srgbClr val="FFFFFF"/>
                </a:solidFill>
              </a:defRPr>
            </a:lvl1pPr>
            <a:lvl2pPr>
              <a:lnSpc>
                <a:spcPct val="150000"/>
              </a:lnSpc>
              <a:defRPr>
                <a:solidFill>
                  <a:srgbClr val="FFFFFF"/>
                </a:solidFill>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3263669251"/>
      </p:ext>
    </p:extLst>
  </p:cSld>
  <p:clrMapOvr>
    <a:masterClrMapping/>
  </p:clrMapOvr>
  <p:extLst>
    <p:ext uri="{DCECCB84-F9BA-43D5-87BE-67443E8EF086}">
      <p15:sldGuideLst xmlns:p15="http://schemas.microsoft.com/office/powerpoint/2012/main">
        <p15:guide id="1" pos="42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Foto L - Tekst R (2)">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D2FFBD58-090B-4240-BC99-17B4AC96EA38}"/>
              </a:ext>
            </a:extLst>
          </p:cNvPr>
          <p:cNvSpPr/>
          <p:nvPr userDrawn="1"/>
        </p:nvSpPr>
        <p:spPr>
          <a:xfrm>
            <a:off x="6096000" y="0"/>
            <a:ext cx="6096000" cy="58515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D508E9E5-0E3C-4925-BA3A-0DD722F7BF4C}"/>
              </a:ext>
            </a:extLst>
          </p:cNvPr>
          <p:cNvSpPr>
            <a:spLocks noGrp="1"/>
          </p:cNvSpPr>
          <p:nvPr>
            <p:ph type="title"/>
          </p:nvPr>
        </p:nvSpPr>
        <p:spPr>
          <a:xfrm>
            <a:off x="6756400" y="365125"/>
            <a:ext cx="5435600" cy="1118483"/>
          </a:xfrm>
        </p:spPr>
        <p:txBody>
          <a:bodyPr/>
          <a:lstStyle>
            <a:lvl1pPr>
              <a:lnSpc>
                <a:spcPct val="100000"/>
              </a:lnSpc>
              <a:defRPr>
                <a:solidFill>
                  <a:srgbClr val="FFFFFF"/>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70673BA-EA8C-44E9-A7DB-1DC483F725AA}"/>
              </a:ext>
            </a:extLst>
          </p:cNvPr>
          <p:cNvSpPr>
            <a:spLocks noGrp="1"/>
          </p:cNvSpPr>
          <p:nvPr>
            <p:ph idx="1"/>
          </p:nvPr>
        </p:nvSpPr>
        <p:spPr>
          <a:xfrm>
            <a:off x="6756400" y="1765568"/>
            <a:ext cx="5435600" cy="4098042"/>
          </a:xfrm>
        </p:spPr>
        <p:txBody>
          <a:bodyPr/>
          <a:lstStyle>
            <a:lvl1pPr>
              <a:lnSpc>
                <a:spcPct val="150000"/>
              </a:lnSpc>
              <a:defRPr>
                <a:solidFill>
                  <a:srgbClr val="FFFFFF"/>
                </a:solidFill>
              </a:defRPr>
            </a:lvl1pPr>
            <a:lvl2pPr>
              <a:lnSpc>
                <a:spcPct val="150000"/>
              </a:lnSpc>
              <a:buClr>
                <a:schemeClr val="accent3"/>
              </a:buClr>
              <a:defRPr>
                <a:solidFill>
                  <a:srgbClr val="FFFFFF"/>
                </a:solidFill>
              </a:defRPr>
            </a:lvl2pPr>
          </a:lstStyle>
          <a:p>
            <a:pPr lvl="0"/>
            <a:r>
              <a:rPr lang="nl-NL"/>
              <a:t>Klikken om de tekststijl van het model te bewerken</a:t>
            </a:r>
          </a:p>
          <a:p>
            <a:pPr lvl="1"/>
            <a:r>
              <a:rPr lang="nl-NL"/>
              <a:t>Tweede niveau</a:t>
            </a:r>
          </a:p>
        </p:txBody>
      </p:sp>
      <p:sp>
        <p:nvSpPr>
          <p:cNvPr id="7" name="Tijdelijke aanduiding voor voettekst 6">
            <a:extLst>
              <a:ext uri="{FF2B5EF4-FFF2-40B4-BE49-F238E27FC236}">
                <a16:creationId xmlns:a16="http://schemas.microsoft.com/office/drawing/2014/main" id="{BB00FF1E-7174-42AA-A70B-C90A3AFF6E1E}"/>
              </a:ext>
            </a:extLst>
          </p:cNvPr>
          <p:cNvSpPr>
            <a:spLocks noGrp="1"/>
          </p:cNvSpPr>
          <p:nvPr>
            <p:ph type="ftr" sz="quarter" idx="10"/>
          </p:nvPr>
        </p:nvSpPr>
        <p:spPr/>
        <p:txBody>
          <a:bodyPr/>
          <a:lstStyle/>
          <a:p>
            <a:r>
              <a:rPr lang="nl-NL"/>
              <a:t>www.pvbnederland.nl</a:t>
            </a:r>
            <a:endParaRPr lang="nl-NL" dirty="0"/>
          </a:p>
        </p:txBody>
      </p:sp>
      <p:sp>
        <p:nvSpPr>
          <p:cNvPr id="9" name="Tijdelijke aanduiding voor afbeelding 8">
            <a:extLst>
              <a:ext uri="{FF2B5EF4-FFF2-40B4-BE49-F238E27FC236}">
                <a16:creationId xmlns:a16="http://schemas.microsoft.com/office/drawing/2014/main" id="{91B5EA27-C98B-4414-8925-0349C2DC99D8}"/>
              </a:ext>
            </a:extLst>
          </p:cNvPr>
          <p:cNvSpPr>
            <a:spLocks noGrp="1"/>
          </p:cNvSpPr>
          <p:nvPr>
            <p:ph type="pic" sz="quarter" idx="11"/>
          </p:nvPr>
        </p:nvSpPr>
        <p:spPr>
          <a:xfrm>
            <a:off x="0" y="0"/>
            <a:ext cx="6096000" cy="5851525"/>
          </a:xfrm>
        </p:spPr>
        <p:txBody>
          <a:bodyPr/>
          <a:lstStyle/>
          <a:p>
            <a:r>
              <a:rPr lang="nl-NL"/>
              <a:t>Klik op het pictogram als u een afbeelding wilt toevoegen</a:t>
            </a:r>
          </a:p>
        </p:txBody>
      </p:sp>
    </p:spTree>
    <p:extLst>
      <p:ext uri="{BB962C8B-B14F-4D97-AF65-F5344CB8AC3E}">
        <p14:creationId xmlns:p14="http://schemas.microsoft.com/office/powerpoint/2010/main" val="3211606216"/>
      </p:ext>
    </p:extLst>
  </p:cSld>
  <p:clrMapOvr>
    <a:masterClrMapping/>
  </p:clrMapOvr>
  <p:extLst>
    <p:ext uri="{DCECCB84-F9BA-43D5-87BE-67443E8EF086}">
      <p15:sldGuideLst xmlns:p15="http://schemas.microsoft.com/office/powerpoint/2012/main">
        <p15:guide id="1" pos="42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304E93FD-12F9-4F43-A7A2-960AAC1DBF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1225" y="1458688"/>
            <a:ext cx="3267075" cy="2356830"/>
          </a:xfrm>
          <a:prstGeom prst="rect">
            <a:avLst/>
          </a:prstGeom>
        </p:spPr>
      </p:pic>
      <p:pic>
        <p:nvPicPr>
          <p:cNvPr id="15" name="Afbeelding 14">
            <a:extLst>
              <a:ext uri="{FF2B5EF4-FFF2-40B4-BE49-F238E27FC236}">
                <a16:creationId xmlns:a16="http://schemas.microsoft.com/office/drawing/2014/main" id="{F5AAB801-8C37-4B42-A4BD-B80073504C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62462" y="1458688"/>
            <a:ext cx="3267075" cy="2356830"/>
          </a:xfrm>
          <a:prstGeom prst="rect">
            <a:avLst/>
          </a:prstGeom>
        </p:spPr>
      </p:pic>
      <p:pic>
        <p:nvPicPr>
          <p:cNvPr id="16" name="Afbeelding 15">
            <a:extLst>
              <a:ext uri="{FF2B5EF4-FFF2-40B4-BE49-F238E27FC236}">
                <a16:creationId xmlns:a16="http://schemas.microsoft.com/office/drawing/2014/main" id="{46E9625E-BC42-4CD6-9017-4830C92825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13700" y="1458688"/>
            <a:ext cx="3267075" cy="2356830"/>
          </a:xfrm>
          <a:prstGeom prst="rect">
            <a:avLst/>
          </a:prstGeom>
        </p:spPr>
      </p:pic>
      <p:sp>
        <p:nvSpPr>
          <p:cNvPr id="2" name="Titel 1">
            <a:extLst>
              <a:ext uri="{FF2B5EF4-FFF2-40B4-BE49-F238E27FC236}">
                <a16:creationId xmlns:a16="http://schemas.microsoft.com/office/drawing/2014/main" id="{14EA1D43-182D-497D-8E4E-645849E5A271}"/>
              </a:ext>
            </a:extLst>
          </p:cNvPr>
          <p:cNvSpPr>
            <a:spLocks noGrp="1"/>
          </p:cNvSpPr>
          <p:nvPr>
            <p:ph type="title"/>
          </p:nvPr>
        </p:nvSpPr>
        <p:spPr>
          <a:xfrm>
            <a:off x="911224" y="630507"/>
            <a:ext cx="10937875" cy="525193"/>
          </a:xfrm>
        </p:spPr>
        <p:txBody>
          <a:bodyPr anchor="t" anchorCtr="0">
            <a:noAutofit/>
          </a:bodyPr>
          <a:lstStyle>
            <a:lvl1pPr>
              <a:lnSpc>
                <a:spcPct val="100000"/>
              </a:lnSpc>
              <a:defRPr sz="3000">
                <a:solidFill>
                  <a:schemeClr val="accent1"/>
                </a:solidFill>
              </a:defRPr>
            </a:lvl1pPr>
          </a:lstStyle>
          <a:p>
            <a:r>
              <a:rPr lang="nl-NL"/>
              <a:t>Klik om stijl te bewerken</a:t>
            </a:r>
            <a:endParaRPr lang="nl-NL" dirty="0"/>
          </a:p>
        </p:txBody>
      </p:sp>
      <p:sp>
        <p:nvSpPr>
          <p:cNvPr id="7" name="Tijdelijke aanduiding voor voettekst 6">
            <a:extLst>
              <a:ext uri="{FF2B5EF4-FFF2-40B4-BE49-F238E27FC236}">
                <a16:creationId xmlns:a16="http://schemas.microsoft.com/office/drawing/2014/main" id="{7C1BEDD8-F66B-4A47-9A8F-319C130AA62B}"/>
              </a:ext>
            </a:extLst>
          </p:cNvPr>
          <p:cNvSpPr>
            <a:spLocks noGrp="1"/>
          </p:cNvSpPr>
          <p:nvPr>
            <p:ph type="ftr" sz="quarter" idx="10"/>
          </p:nvPr>
        </p:nvSpPr>
        <p:spPr/>
        <p:txBody>
          <a:bodyPr/>
          <a:lstStyle/>
          <a:p>
            <a:r>
              <a:rPr lang="nl-NL" dirty="0"/>
              <a:t>www.pvbnederland.nl</a:t>
            </a:r>
          </a:p>
        </p:txBody>
      </p:sp>
      <p:sp>
        <p:nvSpPr>
          <p:cNvPr id="11" name="Tijdelijke aanduiding voor afbeelding 10">
            <a:extLst>
              <a:ext uri="{FF2B5EF4-FFF2-40B4-BE49-F238E27FC236}">
                <a16:creationId xmlns:a16="http://schemas.microsoft.com/office/drawing/2014/main" id="{46DEEC91-2673-4CF5-9A28-E64CD74E9791}"/>
              </a:ext>
            </a:extLst>
          </p:cNvPr>
          <p:cNvSpPr>
            <a:spLocks noGrp="1"/>
          </p:cNvSpPr>
          <p:nvPr>
            <p:ph type="pic" sz="quarter" idx="11"/>
          </p:nvPr>
        </p:nvSpPr>
        <p:spPr>
          <a:xfrm>
            <a:off x="0" y="4038600"/>
            <a:ext cx="12192000" cy="1812925"/>
          </a:xfrm>
        </p:spPr>
        <p:txBody>
          <a:bodyPr/>
          <a:lstStyle/>
          <a:p>
            <a:r>
              <a:rPr lang="nl-NL"/>
              <a:t>Klik op het pictogram als u een afbeelding wilt toevoegen</a:t>
            </a:r>
            <a:endParaRPr lang="nl-NL" dirty="0"/>
          </a:p>
        </p:txBody>
      </p:sp>
      <p:pic>
        <p:nvPicPr>
          <p:cNvPr id="18" name="Afbeelding 17">
            <a:extLst>
              <a:ext uri="{FF2B5EF4-FFF2-40B4-BE49-F238E27FC236}">
                <a16:creationId xmlns:a16="http://schemas.microsoft.com/office/drawing/2014/main" id="{55483487-5972-44D3-9763-23DD1113E3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5357" y="1810543"/>
            <a:ext cx="393193" cy="393193"/>
          </a:xfrm>
          <a:prstGeom prst="rect">
            <a:avLst/>
          </a:prstGeom>
        </p:spPr>
      </p:pic>
      <p:pic>
        <p:nvPicPr>
          <p:cNvPr id="20" name="Afbeelding 19">
            <a:extLst>
              <a:ext uri="{FF2B5EF4-FFF2-40B4-BE49-F238E27FC236}">
                <a16:creationId xmlns:a16="http://schemas.microsoft.com/office/drawing/2014/main" id="{746F2244-0D27-4209-AD99-81223191BD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2727" y="1812067"/>
            <a:ext cx="385573" cy="391669"/>
          </a:xfrm>
          <a:prstGeom prst="rect">
            <a:avLst/>
          </a:prstGeom>
        </p:spPr>
      </p:pic>
      <p:pic>
        <p:nvPicPr>
          <p:cNvPr id="22" name="Afbeelding 21">
            <a:extLst>
              <a:ext uri="{FF2B5EF4-FFF2-40B4-BE49-F238E27FC236}">
                <a16:creationId xmlns:a16="http://schemas.microsoft.com/office/drawing/2014/main" id="{B1406F19-0B65-4F92-8541-EB21EA8659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75453" y="1810543"/>
            <a:ext cx="393193" cy="393193"/>
          </a:xfrm>
          <a:prstGeom prst="rect">
            <a:avLst/>
          </a:prstGeom>
        </p:spPr>
      </p:pic>
      <p:sp>
        <p:nvSpPr>
          <p:cNvPr id="24" name="Tijdelijke aanduiding voor tekst 23">
            <a:extLst>
              <a:ext uri="{FF2B5EF4-FFF2-40B4-BE49-F238E27FC236}">
                <a16:creationId xmlns:a16="http://schemas.microsoft.com/office/drawing/2014/main" id="{9C57D2A2-EEFE-46CE-BF86-1BF3E246DD99}"/>
              </a:ext>
            </a:extLst>
          </p:cNvPr>
          <p:cNvSpPr>
            <a:spLocks noGrp="1"/>
          </p:cNvSpPr>
          <p:nvPr>
            <p:ph type="body" sz="quarter" idx="12" hasCustomPrompt="1"/>
          </p:nvPr>
        </p:nvSpPr>
        <p:spPr>
          <a:xfrm>
            <a:off x="2063750" y="1785938"/>
            <a:ext cx="1987549" cy="525462"/>
          </a:xfrm>
        </p:spPr>
        <p:txBody>
          <a:bodyPr anchor="ctr" anchorCtr="0"/>
          <a:lstStyle>
            <a:lvl1pPr marL="0" indent="0">
              <a:lnSpc>
                <a:spcPct val="100000"/>
              </a:lnSpc>
              <a:buNone/>
              <a:defRPr sz="2150" b="1">
                <a:solidFill>
                  <a:srgbClr val="FFFFFF"/>
                </a:solidFill>
              </a:defRPr>
            </a:lvl1pPr>
          </a:lstStyle>
          <a:p>
            <a:pPr lvl="0"/>
            <a:r>
              <a:rPr lang="nl-NL" dirty="0"/>
              <a:t>Titel</a:t>
            </a:r>
          </a:p>
        </p:txBody>
      </p:sp>
      <p:sp>
        <p:nvSpPr>
          <p:cNvPr id="25" name="Tijdelijke aanduiding voor tekst 23">
            <a:extLst>
              <a:ext uri="{FF2B5EF4-FFF2-40B4-BE49-F238E27FC236}">
                <a16:creationId xmlns:a16="http://schemas.microsoft.com/office/drawing/2014/main" id="{0982E6AD-DE87-4E1D-9268-9CCD5B4517BD}"/>
              </a:ext>
            </a:extLst>
          </p:cNvPr>
          <p:cNvSpPr>
            <a:spLocks noGrp="1"/>
          </p:cNvSpPr>
          <p:nvPr>
            <p:ph type="body" sz="quarter" idx="13" hasCustomPrompt="1"/>
          </p:nvPr>
        </p:nvSpPr>
        <p:spPr>
          <a:xfrm>
            <a:off x="5590722" y="1785938"/>
            <a:ext cx="1987549" cy="525462"/>
          </a:xfrm>
        </p:spPr>
        <p:txBody>
          <a:bodyPr anchor="ctr" anchorCtr="0"/>
          <a:lstStyle>
            <a:lvl1pPr marL="0" indent="0">
              <a:lnSpc>
                <a:spcPct val="100000"/>
              </a:lnSpc>
              <a:buNone/>
              <a:defRPr sz="2150" b="1">
                <a:solidFill>
                  <a:srgbClr val="FFFFFF"/>
                </a:solidFill>
              </a:defRPr>
            </a:lvl1pPr>
          </a:lstStyle>
          <a:p>
            <a:pPr lvl="0"/>
            <a:r>
              <a:rPr lang="nl-NL" dirty="0"/>
              <a:t>Titel</a:t>
            </a:r>
          </a:p>
        </p:txBody>
      </p:sp>
      <p:sp>
        <p:nvSpPr>
          <p:cNvPr id="26" name="Tijdelijke aanduiding voor tekst 23">
            <a:extLst>
              <a:ext uri="{FF2B5EF4-FFF2-40B4-BE49-F238E27FC236}">
                <a16:creationId xmlns:a16="http://schemas.microsoft.com/office/drawing/2014/main" id="{5D7F6CDF-3274-4896-83C2-0C719C0F918C}"/>
              </a:ext>
            </a:extLst>
          </p:cNvPr>
          <p:cNvSpPr>
            <a:spLocks noGrp="1"/>
          </p:cNvSpPr>
          <p:nvPr>
            <p:ph type="body" sz="quarter" idx="14" hasCustomPrompt="1"/>
          </p:nvPr>
        </p:nvSpPr>
        <p:spPr>
          <a:xfrm>
            <a:off x="9134475" y="1789567"/>
            <a:ext cx="1987549" cy="525462"/>
          </a:xfrm>
        </p:spPr>
        <p:txBody>
          <a:bodyPr anchor="ctr" anchorCtr="0"/>
          <a:lstStyle>
            <a:lvl1pPr marL="0" indent="0">
              <a:lnSpc>
                <a:spcPct val="100000"/>
              </a:lnSpc>
              <a:buNone/>
              <a:defRPr sz="2150" b="1">
                <a:solidFill>
                  <a:srgbClr val="FFFFFF"/>
                </a:solidFill>
              </a:defRPr>
            </a:lvl1pPr>
          </a:lstStyle>
          <a:p>
            <a:pPr lvl="0"/>
            <a:r>
              <a:rPr lang="nl-NL" dirty="0"/>
              <a:t>Titel</a:t>
            </a:r>
          </a:p>
        </p:txBody>
      </p:sp>
      <p:sp>
        <p:nvSpPr>
          <p:cNvPr id="28" name="Tijdelijke aanduiding voor tekst 27">
            <a:extLst>
              <a:ext uri="{FF2B5EF4-FFF2-40B4-BE49-F238E27FC236}">
                <a16:creationId xmlns:a16="http://schemas.microsoft.com/office/drawing/2014/main" id="{3D5C80A0-5AB1-46BB-8316-EA626036ED7A}"/>
              </a:ext>
            </a:extLst>
          </p:cNvPr>
          <p:cNvSpPr>
            <a:spLocks noGrp="1"/>
          </p:cNvSpPr>
          <p:nvPr>
            <p:ph type="body" sz="quarter" idx="15"/>
          </p:nvPr>
        </p:nvSpPr>
        <p:spPr>
          <a:xfrm>
            <a:off x="1252537" y="2382402"/>
            <a:ext cx="2798762" cy="1055688"/>
          </a:xfrm>
        </p:spPr>
        <p:txBody>
          <a:bodyPr/>
          <a:lstStyle>
            <a:lvl1pPr marL="0" indent="0">
              <a:lnSpc>
                <a:spcPct val="100000"/>
              </a:lnSpc>
              <a:buNone/>
              <a:defRPr>
                <a:solidFill>
                  <a:srgbClr val="FFFFFF"/>
                </a:solidFill>
              </a:defRPr>
            </a:lvl1pPr>
          </a:lstStyle>
          <a:p>
            <a:pPr lvl="0"/>
            <a:r>
              <a:rPr lang="nl-NL"/>
              <a:t>Klikken om de tekststijl van het model te bewerken</a:t>
            </a:r>
          </a:p>
        </p:txBody>
      </p:sp>
      <p:sp>
        <p:nvSpPr>
          <p:cNvPr id="29" name="Tijdelijke aanduiding voor tekst 27">
            <a:extLst>
              <a:ext uri="{FF2B5EF4-FFF2-40B4-BE49-F238E27FC236}">
                <a16:creationId xmlns:a16="http://schemas.microsoft.com/office/drawing/2014/main" id="{16FACF6E-1FC1-40EA-AFBF-B639ED27CF76}"/>
              </a:ext>
            </a:extLst>
          </p:cNvPr>
          <p:cNvSpPr>
            <a:spLocks noGrp="1"/>
          </p:cNvSpPr>
          <p:nvPr>
            <p:ph type="body" sz="quarter" idx="16"/>
          </p:nvPr>
        </p:nvSpPr>
        <p:spPr>
          <a:xfrm>
            <a:off x="4779509" y="2388442"/>
            <a:ext cx="2798762" cy="1055688"/>
          </a:xfrm>
        </p:spPr>
        <p:txBody>
          <a:bodyPr/>
          <a:lstStyle>
            <a:lvl1pPr marL="0" indent="0">
              <a:lnSpc>
                <a:spcPct val="100000"/>
              </a:lnSpc>
              <a:buNone/>
              <a:defRPr>
                <a:solidFill>
                  <a:srgbClr val="FFFFFF"/>
                </a:solidFill>
              </a:defRPr>
            </a:lvl1pPr>
          </a:lstStyle>
          <a:p>
            <a:pPr lvl="0"/>
            <a:r>
              <a:rPr lang="nl-NL"/>
              <a:t>Klikken om de tekststijl van het model te bewerken</a:t>
            </a:r>
          </a:p>
        </p:txBody>
      </p:sp>
      <p:sp>
        <p:nvSpPr>
          <p:cNvPr id="30" name="Tijdelijke aanduiding voor tekst 27">
            <a:extLst>
              <a:ext uri="{FF2B5EF4-FFF2-40B4-BE49-F238E27FC236}">
                <a16:creationId xmlns:a16="http://schemas.microsoft.com/office/drawing/2014/main" id="{E4265A97-06FE-4E15-88DC-E903E0C1CEA9}"/>
              </a:ext>
            </a:extLst>
          </p:cNvPr>
          <p:cNvSpPr>
            <a:spLocks noGrp="1"/>
          </p:cNvSpPr>
          <p:nvPr>
            <p:ph type="body" sz="quarter" idx="17"/>
          </p:nvPr>
        </p:nvSpPr>
        <p:spPr>
          <a:xfrm>
            <a:off x="8323262" y="2389473"/>
            <a:ext cx="2798762" cy="1055688"/>
          </a:xfrm>
        </p:spPr>
        <p:txBody>
          <a:bodyPr/>
          <a:lstStyle>
            <a:lvl1pPr marL="0" indent="0">
              <a:lnSpc>
                <a:spcPct val="100000"/>
              </a:lnSpc>
              <a:buNone/>
              <a:defRPr>
                <a:solidFill>
                  <a:srgbClr val="FFFFFF"/>
                </a:solidFill>
              </a:defRPr>
            </a:lvl1pPr>
          </a:lstStyle>
          <a:p>
            <a:pPr lvl="0"/>
            <a:r>
              <a:rPr lang="nl-NL"/>
              <a:t>Klikken om de tekststijl van het model te bewerken</a:t>
            </a:r>
          </a:p>
        </p:txBody>
      </p:sp>
    </p:spTree>
    <p:extLst>
      <p:ext uri="{BB962C8B-B14F-4D97-AF65-F5344CB8AC3E}">
        <p14:creationId xmlns:p14="http://schemas.microsoft.com/office/powerpoint/2010/main" val="287139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AA95E71D-7455-471C-A1DC-C2BA30CA54A2}"/>
              </a:ext>
            </a:extLst>
          </p:cNvPr>
          <p:cNvSpPr>
            <a:spLocks noGrp="1"/>
          </p:cNvSpPr>
          <p:nvPr>
            <p:ph type="ftr" sz="quarter" idx="10"/>
          </p:nvPr>
        </p:nvSpPr>
        <p:spPr/>
        <p:txBody>
          <a:bodyPr/>
          <a:lstStyle/>
          <a:p>
            <a:r>
              <a:rPr lang="nl-NL"/>
              <a:t>www.pvbnederland.nl</a:t>
            </a:r>
            <a:endParaRPr lang="nl-NL" dirty="0"/>
          </a:p>
        </p:txBody>
      </p:sp>
      <p:sp>
        <p:nvSpPr>
          <p:cNvPr id="7" name="Tijdelijke aanduiding voor inhoud 6">
            <a:extLst>
              <a:ext uri="{FF2B5EF4-FFF2-40B4-BE49-F238E27FC236}">
                <a16:creationId xmlns:a16="http://schemas.microsoft.com/office/drawing/2014/main" id="{842A8004-8F12-4A70-B4FD-59A3F9EC8FAD}"/>
              </a:ext>
            </a:extLst>
          </p:cNvPr>
          <p:cNvSpPr>
            <a:spLocks noGrp="1"/>
          </p:cNvSpPr>
          <p:nvPr>
            <p:ph sz="quarter" idx="11" hasCustomPrompt="1"/>
          </p:nvPr>
        </p:nvSpPr>
        <p:spPr>
          <a:xfrm>
            <a:off x="0" y="0"/>
            <a:ext cx="12192000" cy="5851525"/>
          </a:xfrm>
        </p:spPr>
        <p:txBody>
          <a:bodyPr/>
          <a:lstStyle>
            <a:lvl1pPr>
              <a:defRPr/>
            </a:lvl1pPr>
          </a:lstStyle>
          <a:p>
            <a:pPr lvl="0"/>
            <a:r>
              <a:rPr lang="nl-NL" dirty="0"/>
              <a:t>Afbeelding / Grafiek / Video</a:t>
            </a:r>
          </a:p>
        </p:txBody>
      </p:sp>
    </p:spTree>
    <p:extLst>
      <p:ext uri="{BB962C8B-B14F-4D97-AF65-F5344CB8AC3E}">
        <p14:creationId xmlns:p14="http://schemas.microsoft.com/office/powerpoint/2010/main" val="1160015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962FF26E-3A26-469D-9A6A-BCFB57AC91FB}"/>
              </a:ext>
            </a:extLst>
          </p:cNvPr>
          <p:cNvSpPr/>
          <p:nvPr userDrawn="1"/>
        </p:nvSpPr>
        <p:spPr>
          <a:xfrm>
            <a:off x="0" y="6762750"/>
            <a:ext cx="12192000" cy="95250"/>
          </a:xfrm>
          <a:prstGeom prst="rect">
            <a:avLst/>
          </a:prstGeom>
          <a:gradFill>
            <a:gsLst>
              <a:gs pos="0">
                <a:schemeClr val="accent1"/>
              </a:gs>
              <a:gs pos="100000">
                <a:srgbClr val="D86D0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 name="Logo">
            <a:extLst>
              <a:ext uri="{FF2B5EF4-FFF2-40B4-BE49-F238E27FC236}">
                <a16:creationId xmlns:a16="http://schemas.microsoft.com/office/drawing/2014/main" id="{D328B849-7352-4E0B-B579-21BEB46BE58A}"/>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28890" y="6126252"/>
            <a:ext cx="1042785" cy="366623"/>
          </a:xfrm>
          <a:prstGeom prst="rect">
            <a:avLst/>
          </a:prstGeom>
        </p:spPr>
      </p:pic>
      <p:sp>
        <p:nvSpPr>
          <p:cNvPr id="13" name="Tijdelijke aanduiding voor voettekst 12">
            <a:extLst>
              <a:ext uri="{FF2B5EF4-FFF2-40B4-BE49-F238E27FC236}">
                <a16:creationId xmlns:a16="http://schemas.microsoft.com/office/drawing/2014/main" id="{100A0E52-F71F-4B57-A7AA-6CC28C855C30}"/>
              </a:ext>
            </a:extLst>
          </p:cNvPr>
          <p:cNvSpPr>
            <a:spLocks noGrp="1"/>
          </p:cNvSpPr>
          <p:nvPr>
            <p:ph type="ftr" sz="quarter" idx="3"/>
          </p:nvPr>
        </p:nvSpPr>
        <p:spPr>
          <a:xfrm>
            <a:off x="9853612" y="6152357"/>
            <a:ext cx="1500187" cy="366623"/>
          </a:xfrm>
          <a:prstGeom prst="rect">
            <a:avLst/>
          </a:prstGeom>
        </p:spPr>
        <p:txBody>
          <a:bodyPr vert="horz" lIns="91440" tIns="45720" rIns="91440" bIns="45720" rtlCol="0" anchor="ctr"/>
          <a:lstStyle>
            <a:lvl1pPr algn="r">
              <a:defRPr sz="1000">
                <a:solidFill>
                  <a:schemeClr val="accent3"/>
                </a:solidFill>
              </a:defRPr>
            </a:lvl1pPr>
          </a:lstStyle>
          <a:p>
            <a:r>
              <a:rPr lang="nl-NL"/>
              <a:t>www.pvbnederland.nl</a:t>
            </a:r>
            <a:endParaRPr lang="nl-NL" dirty="0"/>
          </a:p>
        </p:txBody>
      </p:sp>
      <p:sp>
        <p:nvSpPr>
          <p:cNvPr id="2" name="Tijdelijke aanduiding voor titel 1">
            <a:extLst>
              <a:ext uri="{FF2B5EF4-FFF2-40B4-BE49-F238E27FC236}">
                <a16:creationId xmlns:a16="http://schemas.microsoft.com/office/drawing/2014/main" id="{33F76EC7-996B-476A-815C-CADE9277138A}"/>
              </a:ext>
            </a:extLst>
          </p:cNvPr>
          <p:cNvSpPr>
            <a:spLocks noGrp="1"/>
          </p:cNvSpPr>
          <p:nvPr>
            <p:ph type="title"/>
          </p:nvPr>
        </p:nvSpPr>
        <p:spPr>
          <a:xfrm>
            <a:off x="928890" y="365125"/>
            <a:ext cx="5167110" cy="1118483"/>
          </a:xfrm>
          <a:prstGeom prst="rect">
            <a:avLst/>
          </a:prstGeom>
        </p:spPr>
        <p:txBody>
          <a:bodyPr vert="horz" lIns="0" tIns="45720" rIns="91440" bIns="45720" rtlCol="0" anchor="ctr">
            <a:normAutofit/>
          </a:bodyPr>
          <a:lstStyle/>
          <a:p>
            <a:endParaRPr lang="nl-NL" dirty="0"/>
          </a:p>
        </p:txBody>
      </p:sp>
      <p:sp>
        <p:nvSpPr>
          <p:cNvPr id="3" name="Tijdelijke aanduiding voor tekst 2">
            <a:extLst>
              <a:ext uri="{FF2B5EF4-FFF2-40B4-BE49-F238E27FC236}">
                <a16:creationId xmlns:a16="http://schemas.microsoft.com/office/drawing/2014/main" id="{D953ECAA-7C87-456D-B2E3-5EFB3F8A7DB7}"/>
              </a:ext>
            </a:extLst>
          </p:cNvPr>
          <p:cNvSpPr>
            <a:spLocks noGrp="1"/>
          </p:cNvSpPr>
          <p:nvPr>
            <p:ph type="body" idx="1"/>
          </p:nvPr>
        </p:nvSpPr>
        <p:spPr>
          <a:xfrm>
            <a:off x="928890" y="1765568"/>
            <a:ext cx="5167110" cy="4098042"/>
          </a:xfrm>
          <a:prstGeom prst="rect">
            <a:avLst/>
          </a:prstGeom>
        </p:spPr>
        <p:txBody>
          <a:bodyPr vert="horz" lIns="0" tIns="0" rIns="91440" bIns="45720" rtlCol="0">
            <a:normAutofit/>
          </a:bodyPr>
          <a:lstStyle/>
          <a:p>
            <a:pPr lvl="0"/>
            <a:r>
              <a:rPr lang="nl-NL" dirty="0"/>
              <a:t>Klikken om de tekststijl van het model te bewerken</a:t>
            </a:r>
          </a:p>
          <a:p>
            <a:pPr lvl="1"/>
            <a:r>
              <a:rPr lang="nl-NL" dirty="0"/>
              <a:t>Tweede niveau</a:t>
            </a:r>
          </a:p>
        </p:txBody>
      </p:sp>
    </p:spTree>
    <p:extLst>
      <p:ext uri="{BB962C8B-B14F-4D97-AF65-F5344CB8AC3E}">
        <p14:creationId xmlns:p14="http://schemas.microsoft.com/office/powerpoint/2010/main" val="31599998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1" r:id="rId4"/>
    <p:sldLayoutId id="2147483668" r:id="rId5"/>
    <p:sldLayoutId id="2147483670" r:id="rId6"/>
    <p:sldLayoutId id="2147483672" r:id="rId7"/>
    <p:sldLayoutId id="2147483663" r:id="rId8"/>
    <p:sldLayoutId id="2147483667" r:id="rId9"/>
    <p:sldLayoutId id="2147483673" r:id="rId10"/>
    <p:sldLayoutId id="2147483675" r:id="rId11"/>
    <p:sldLayoutId id="2147483676" r:id="rId12"/>
    <p:sldLayoutId id="2147483677" r:id="rId13"/>
    <p:sldLayoutId id="2147483674" r:id="rId14"/>
  </p:sldLayoutIdLst>
  <p:hf sldNum="0" hdr="0" dt="0"/>
  <p:txStyles>
    <p:titleStyle>
      <a:lvl1pPr algn="l" defTabSz="914400" rtl="0" eaLnBrk="1" latinLnBrk="0" hangingPunct="1">
        <a:lnSpc>
          <a:spcPct val="90000"/>
        </a:lnSpc>
        <a:spcBef>
          <a:spcPct val="0"/>
        </a:spcBef>
        <a:buNone/>
        <a:defRPr sz="3000" b="1" kern="1200">
          <a:solidFill>
            <a:schemeClr val="accent3"/>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08000" indent="-1080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1pPr>
      <a:lvl2pPr marL="432000" indent="-216000" algn="l" defTabSz="914400" rtl="0" eaLnBrk="1" latinLnBrk="0" hangingPunct="1">
        <a:lnSpc>
          <a:spcPct val="200000"/>
        </a:lnSpc>
        <a:spcBef>
          <a:spcPts val="0"/>
        </a:spcBef>
        <a:buClr>
          <a:schemeClr val="accent1"/>
        </a:buClr>
        <a:buFont typeface="Arial" panose="020B0604020202020204" pitchFamily="34" charset="0"/>
        <a:buChar char="•"/>
        <a:defRPr sz="1500" kern="1200">
          <a:solidFill>
            <a:schemeClr val="accent3"/>
          </a:solidFill>
          <a:latin typeface="+mn-lt"/>
          <a:ea typeface="+mn-ea"/>
          <a:cs typeface="+mn-cs"/>
        </a:defRPr>
      </a:lvl2pPr>
      <a:lvl3pPr marL="11430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3pPr>
      <a:lvl4pPr marL="16002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4pPr>
      <a:lvl5pPr marL="20574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574" userDrawn="1">
          <p15:clr>
            <a:srgbClr val="F26B43"/>
          </p15:clr>
        </p15:guide>
        <p15:guide id="3" orient="horz" pos="368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610AA406-5DC2-40E6-8D7C-F45CD25557E5}"/>
              </a:ext>
            </a:extLst>
          </p:cNvPr>
          <p:cNvSpPr>
            <a:spLocks noGrp="1"/>
          </p:cNvSpPr>
          <p:nvPr>
            <p:ph type="subTitle" idx="1"/>
          </p:nvPr>
        </p:nvSpPr>
        <p:spPr/>
        <p:txBody>
          <a:bodyPr/>
          <a:lstStyle/>
          <a:p>
            <a:r>
              <a:rPr lang="nl-NL" dirty="0"/>
              <a:t>Jurian van der Waal</a:t>
            </a:r>
          </a:p>
        </p:txBody>
      </p:sp>
      <p:sp>
        <p:nvSpPr>
          <p:cNvPr id="4" name="Titel 3">
            <a:extLst>
              <a:ext uri="{FF2B5EF4-FFF2-40B4-BE49-F238E27FC236}">
                <a16:creationId xmlns:a16="http://schemas.microsoft.com/office/drawing/2014/main" id="{CEE0A614-2496-4593-95DF-73A46673DFE2}"/>
              </a:ext>
            </a:extLst>
          </p:cNvPr>
          <p:cNvSpPr>
            <a:spLocks noGrp="1"/>
          </p:cNvSpPr>
          <p:nvPr>
            <p:ph type="ctrTitle"/>
          </p:nvPr>
        </p:nvSpPr>
        <p:spPr/>
        <p:txBody>
          <a:bodyPr/>
          <a:lstStyle/>
          <a:p>
            <a:r>
              <a:rPr lang="nl-NL" dirty="0"/>
              <a:t>Stakeholdermanagement op bedrijventerreinen, Casus Twentekanaal</a:t>
            </a:r>
          </a:p>
        </p:txBody>
      </p:sp>
      <p:sp>
        <p:nvSpPr>
          <p:cNvPr id="11" name="Tijdelijke aanduiding voor afbeelding 10">
            <a:extLst>
              <a:ext uri="{FF2B5EF4-FFF2-40B4-BE49-F238E27FC236}">
                <a16:creationId xmlns:a16="http://schemas.microsoft.com/office/drawing/2014/main" id="{34DC3FE6-2472-88B6-F685-4AC0D53E154E}"/>
              </a:ext>
            </a:extLst>
          </p:cNvPr>
          <p:cNvSpPr>
            <a:spLocks noGrp="1"/>
          </p:cNvSpPr>
          <p:nvPr>
            <p:ph type="pic" sz="quarter" idx="10"/>
          </p:nvPr>
        </p:nvSpPr>
        <p:spPr/>
        <p:txBody>
          <a:bodyPr/>
          <a:lstStyle/>
          <a:p>
            <a:endParaRPr lang="nl-NL" dirty="0"/>
          </a:p>
        </p:txBody>
      </p:sp>
    </p:spTree>
    <p:extLst>
      <p:ext uri="{BB962C8B-B14F-4D97-AF65-F5344CB8AC3E}">
        <p14:creationId xmlns:p14="http://schemas.microsoft.com/office/powerpoint/2010/main" val="1118619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DE31010D-FA58-6260-0B17-4C23CB92DAC4}"/>
              </a:ext>
            </a:extLst>
          </p:cNvPr>
          <p:cNvSpPr>
            <a:spLocks noGrp="1"/>
          </p:cNvSpPr>
          <p:nvPr>
            <p:ph type="ftr" sz="quarter" idx="10"/>
          </p:nvPr>
        </p:nvSpPr>
        <p:spPr/>
        <p:txBody>
          <a:bodyPr/>
          <a:lstStyle/>
          <a:p>
            <a:r>
              <a:rPr lang="nl-NL"/>
              <a:t>www.pvbnederland.nl</a:t>
            </a:r>
            <a:endParaRPr lang="nl-NL" dirty="0"/>
          </a:p>
        </p:txBody>
      </p:sp>
      <p:sp>
        <p:nvSpPr>
          <p:cNvPr id="3" name="Titel 2">
            <a:extLst>
              <a:ext uri="{FF2B5EF4-FFF2-40B4-BE49-F238E27FC236}">
                <a16:creationId xmlns:a16="http://schemas.microsoft.com/office/drawing/2014/main" id="{19BC83EB-1606-5B3C-9724-866A48418BB2}"/>
              </a:ext>
            </a:extLst>
          </p:cNvPr>
          <p:cNvSpPr>
            <a:spLocks noGrp="1"/>
          </p:cNvSpPr>
          <p:nvPr>
            <p:ph type="title"/>
          </p:nvPr>
        </p:nvSpPr>
        <p:spPr/>
        <p:txBody>
          <a:bodyPr/>
          <a:lstStyle/>
          <a:p>
            <a:r>
              <a:rPr lang="nl-NL" dirty="0"/>
              <a:t>Dank voor jullie aandacht!</a:t>
            </a:r>
          </a:p>
        </p:txBody>
      </p:sp>
      <p:sp>
        <p:nvSpPr>
          <p:cNvPr id="4" name="Tijdelijke aanduiding voor inhoud 3">
            <a:extLst>
              <a:ext uri="{FF2B5EF4-FFF2-40B4-BE49-F238E27FC236}">
                <a16:creationId xmlns:a16="http://schemas.microsoft.com/office/drawing/2014/main" id="{2075D399-F5A9-B905-FAC4-B024BDDB2F6B}"/>
              </a:ext>
            </a:extLst>
          </p:cNvPr>
          <p:cNvSpPr>
            <a:spLocks noGrp="1"/>
          </p:cNvSpPr>
          <p:nvPr>
            <p:ph idx="1"/>
          </p:nvPr>
        </p:nvSpPr>
        <p:spPr/>
        <p:txBody>
          <a:bodyPr/>
          <a:lstStyle/>
          <a:p>
            <a:r>
              <a:rPr lang="nl-NL" dirty="0"/>
              <a:t>Contactgegevens:</a:t>
            </a:r>
          </a:p>
        </p:txBody>
      </p:sp>
      <p:pic>
        <p:nvPicPr>
          <p:cNvPr id="5" name="Afbeelding 4">
            <a:extLst>
              <a:ext uri="{FF2B5EF4-FFF2-40B4-BE49-F238E27FC236}">
                <a16:creationId xmlns:a16="http://schemas.microsoft.com/office/drawing/2014/main" id="{BA36B187-EE2D-4AEC-2FAF-1865F93844D4}"/>
              </a:ext>
            </a:extLst>
          </p:cNvPr>
          <p:cNvPicPr>
            <a:picLocks noChangeAspect="1"/>
          </p:cNvPicPr>
          <p:nvPr/>
        </p:nvPicPr>
        <p:blipFill>
          <a:blip r:embed="rId2"/>
          <a:stretch>
            <a:fillRect/>
          </a:stretch>
        </p:blipFill>
        <p:spPr>
          <a:xfrm>
            <a:off x="1037968" y="2119377"/>
            <a:ext cx="4629678" cy="3039377"/>
          </a:xfrm>
          <a:prstGeom prst="rect">
            <a:avLst/>
          </a:prstGeom>
        </p:spPr>
      </p:pic>
    </p:spTree>
    <p:extLst>
      <p:ext uri="{BB962C8B-B14F-4D97-AF65-F5344CB8AC3E}">
        <p14:creationId xmlns:p14="http://schemas.microsoft.com/office/powerpoint/2010/main" val="3490563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E67AE73C-9703-2B78-5F1C-AA2D56FF684F}"/>
              </a:ext>
            </a:extLst>
          </p:cNvPr>
          <p:cNvSpPr/>
          <p:nvPr/>
        </p:nvSpPr>
        <p:spPr>
          <a:xfrm>
            <a:off x="6091770" y="-8589"/>
            <a:ext cx="3062472" cy="2925760"/>
          </a:xfrm>
          <a:prstGeom prst="rect">
            <a:avLst/>
          </a:prstGeom>
          <a:solidFill>
            <a:srgbClr val="121B4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DBADCC6-F8AB-618E-B8A8-2A617F69CC71}"/>
              </a:ext>
            </a:extLst>
          </p:cNvPr>
          <p:cNvSpPr>
            <a:spLocks noGrp="1"/>
          </p:cNvSpPr>
          <p:nvPr>
            <p:ph type="title"/>
          </p:nvPr>
        </p:nvSpPr>
        <p:spPr/>
        <p:txBody>
          <a:bodyPr/>
          <a:lstStyle/>
          <a:p>
            <a:r>
              <a:rPr lang="nl-NL" dirty="0"/>
              <a:t>Introductie</a:t>
            </a:r>
          </a:p>
        </p:txBody>
      </p:sp>
      <p:pic>
        <p:nvPicPr>
          <p:cNvPr id="11" name="Tijdelijke aanduiding voor inhoud 10" descr="Afbeelding met Menselijk gezicht, persoon, glimlach, kleding&#10;&#10;Automatisch gegenereerde beschrijving">
            <a:extLst>
              <a:ext uri="{FF2B5EF4-FFF2-40B4-BE49-F238E27FC236}">
                <a16:creationId xmlns:a16="http://schemas.microsoft.com/office/drawing/2014/main" id="{1F8CA25A-1CB4-4CCE-7139-5A815281F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58471" y="-148281"/>
            <a:ext cx="3077809" cy="3077809"/>
          </a:xfrm>
        </p:spPr>
      </p:pic>
      <p:sp>
        <p:nvSpPr>
          <p:cNvPr id="4" name="Tijdelijke aanduiding voor voettekst 3">
            <a:extLst>
              <a:ext uri="{FF2B5EF4-FFF2-40B4-BE49-F238E27FC236}">
                <a16:creationId xmlns:a16="http://schemas.microsoft.com/office/drawing/2014/main" id="{A2BDD616-4596-9C4E-2A48-C882BE0E72E5}"/>
              </a:ext>
            </a:extLst>
          </p:cNvPr>
          <p:cNvSpPr>
            <a:spLocks noGrp="1"/>
          </p:cNvSpPr>
          <p:nvPr>
            <p:ph type="ftr" sz="quarter" idx="10"/>
          </p:nvPr>
        </p:nvSpPr>
        <p:spPr/>
        <p:txBody>
          <a:bodyPr/>
          <a:lstStyle/>
          <a:p>
            <a:r>
              <a:rPr lang="nl-NL"/>
              <a:t>www.pvbnederland.nl</a:t>
            </a:r>
            <a:endParaRPr lang="nl-NL" dirty="0"/>
          </a:p>
        </p:txBody>
      </p:sp>
      <p:pic>
        <p:nvPicPr>
          <p:cNvPr id="9" name="Tijdelijke aanduiding voor afbeelding 8" descr="Afbeelding met kleding, hemel, wolk, persoon&#10;&#10;Automatisch gegenereerde beschrijving">
            <a:extLst>
              <a:ext uri="{FF2B5EF4-FFF2-40B4-BE49-F238E27FC236}">
                <a16:creationId xmlns:a16="http://schemas.microsoft.com/office/drawing/2014/main" id="{324D4CF4-37C2-DE2A-1BC6-12B118FF5F8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9003" b="6982"/>
          <a:stretch/>
        </p:blipFill>
        <p:spPr>
          <a:xfrm>
            <a:off x="6085756" y="2897509"/>
            <a:ext cx="3068485" cy="2945426"/>
          </a:xfrm>
        </p:spPr>
      </p:pic>
      <p:pic>
        <p:nvPicPr>
          <p:cNvPr id="17" name="Afbeelding 16" descr="Afbeelding met Lettertype, tekst, Graphics, schermopname&#10;&#10;Automatisch gegenereerde beschrijving">
            <a:extLst>
              <a:ext uri="{FF2B5EF4-FFF2-40B4-BE49-F238E27FC236}">
                <a16:creationId xmlns:a16="http://schemas.microsoft.com/office/drawing/2014/main" id="{4DA6309D-ECBD-6EDB-5D0A-854B0CE9B6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647" y="1005934"/>
            <a:ext cx="2657903" cy="929796"/>
          </a:xfrm>
          <a:prstGeom prst="rect">
            <a:avLst/>
          </a:prstGeom>
        </p:spPr>
      </p:pic>
      <p:pic>
        <p:nvPicPr>
          <p:cNvPr id="20" name="Afbeelding 19" descr="Afbeelding met schermopname, panorama, Luchtfotografie, Vogelperspectief&#10;&#10;Automatisch gegenereerde beschrijving">
            <a:extLst>
              <a:ext uri="{FF2B5EF4-FFF2-40B4-BE49-F238E27FC236}">
                <a16:creationId xmlns:a16="http://schemas.microsoft.com/office/drawing/2014/main" id="{C9DEF9EE-F9B2-D31D-EE2C-D0752506532F}"/>
              </a:ext>
            </a:extLst>
          </p:cNvPr>
          <p:cNvPicPr>
            <a:picLocks noChangeAspect="1"/>
          </p:cNvPicPr>
          <p:nvPr/>
        </p:nvPicPr>
        <p:blipFill rotWithShape="1">
          <a:blip r:embed="rId5">
            <a:extLst>
              <a:ext uri="{28A0092B-C50C-407E-A947-70E740481C1C}">
                <a14:useLocalDpi xmlns:a14="http://schemas.microsoft.com/office/drawing/2010/main" val="0"/>
              </a:ext>
            </a:extLst>
          </a:blip>
          <a:srcRect l="64827" r="7131"/>
          <a:stretch/>
        </p:blipFill>
        <p:spPr>
          <a:xfrm>
            <a:off x="9154241" y="2892417"/>
            <a:ext cx="3313727" cy="2950517"/>
          </a:xfrm>
          <a:prstGeom prst="rect">
            <a:avLst/>
          </a:prstGeom>
        </p:spPr>
      </p:pic>
      <p:sp>
        <p:nvSpPr>
          <p:cNvPr id="21" name="Tijdelijke aanduiding voor inhoud 2">
            <a:extLst>
              <a:ext uri="{FF2B5EF4-FFF2-40B4-BE49-F238E27FC236}">
                <a16:creationId xmlns:a16="http://schemas.microsoft.com/office/drawing/2014/main" id="{3A0C30F7-9F6F-6458-DB39-2D921379791D}"/>
              </a:ext>
            </a:extLst>
          </p:cNvPr>
          <p:cNvSpPr txBox="1">
            <a:spLocks/>
          </p:cNvSpPr>
          <p:nvPr/>
        </p:nvSpPr>
        <p:spPr>
          <a:xfrm>
            <a:off x="928890" y="1765568"/>
            <a:ext cx="5167110" cy="4085957"/>
          </a:xfrm>
          <a:prstGeom prst="rect">
            <a:avLst/>
          </a:prstGeom>
        </p:spPr>
        <p:txBody>
          <a:bodyPr vert="horz" lIns="0" tIns="0" rIns="91440" bIns="45720" rtlCol="0">
            <a:normAutofit/>
          </a:bodyPr>
          <a:lstStyle>
            <a:lvl1pPr marL="108000" indent="-108000" algn="l" defTabSz="914400" rtl="0" eaLnBrk="1" latinLnBrk="0" hangingPunct="1">
              <a:lnSpc>
                <a:spcPct val="150000"/>
              </a:lnSpc>
              <a:spcBef>
                <a:spcPts val="0"/>
              </a:spcBef>
              <a:buFont typeface="Arial" panose="020B0604020202020204" pitchFamily="34" charset="0"/>
              <a:buChar char="•"/>
              <a:defRPr sz="1500" kern="1200">
                <a:solidFill>
                  <a:schemeClr val="accent3"/>
                </a:solidFill>
                <a:latin typeface="+mn-lt"/>
                <a:ea typeface="+mn-ea"/>
                <a:cs typeface="+mn-cs"/>
              </a:defRPr>
            </a:lvl1pPr>
            <a:lvl2pPr marL="432000" indent="-216000" algn="l" defTabSz="914400" rtl="0" eaLnBrk="1" latinLnBrk="0" hangingPunct="1">
              <a:lnSpc>
                <a:spcPct val="150000"/>
              </a:lnSpc>
              <a:spcBef>
                <a:spcPts val="0"/>
              </a:spcBef>
              <a:buClr>
                <a:schemeClr val="accent1"/>
              </a:buClr>
              <a:buFont typeface="Arial" panose="020B0604020202020204" pitchFamily="34" charset="0"/>
              <a:buChar char="•"/>
              <a:defRPr sz="1500" kern="1200">
                <a:solidFill>
                  <a:schemeClr val="accent3"/>
                </a:solidFill>
                <a:latin typeface="+mn-lt"/>
                <a:ea typeface="+mn-ea"/>
                <a:cs typeface="+mn-cs"/>
              </a:defRPr>
            </a:lvl2pPr>
            <a:lvl3pPr marL="11430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3pPr>
            <a:lvl4pPr marL="16002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4pPr>
            <a:lvl5pPr marL="2057400" indent="-228600" algn="l" defTabSz="914400" rtl="0" eaLnBrk="1" latinLnBrk="0" hangingPunct="1">
              <a:lnSpc>
                <a:spcPct val="200000"/>
              </a:lnSpc>
              <a:spcBef>
                <a:spcPts val="0"/>
              </a:spcBef>
              <a:buFont typeface="Arial" panose="020B0604020202020204" pitchFamily="34" charset="0"/>
              <a:buChar char="•"/>
              <a:defRPr sz="15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Jurian van der Waal</a:t>
            </a:r>
          </a:p>
          <a:p>
            <a:endParaRPr lang="nl-NL" dirty="0"/>
          </a:p>
          <a:p>
            <a:r>
              <a:rPr lang="nl-NL" dirty="0"/>
              <a:t>Adviseur &amp; Procesmanager bij Transitiemakers</a:t>
            </a:r>
          </a:p>
          <a:p>
            <a:endParaRPr lang="nl-NL" dirty="0"/>
          </a:p>
          <a:p>
            <a:r>
              <a:rPr lang="nl-NL" dirty="0"/>
              <a:t>Verduurzaming van bedrijventerreinen</a:t>
            </a:r>
          </a:p>
          <a:p>
            <a:endParaRPr lang="nl-NL" dirty="0"/>
          </a:p>
          <a:p>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113022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57DDD6-1EC9-092F-6856-05AC03AD8FB5}"/>
              </a:ext>
            </a:extLst>
          </p:cNvPr>
          <p:cNvSpPr>
            <a:spLocks noGrp="1"/>
          </p:cNvSpPr>
          <p:nvPr>
            <p:ph type="title"/>
          </p:nvPr>
        </p:nvSpPr>
        <p:spPr/>
        <p:txBody>
          <a:bodyPr/>
          <a:lstStyle/>
          <a:p>
            <a:r>
              <a:rPr lang="nl-NL" dirty="0"/>
              <a:t>Inhoud</a:t>
            </a:r>
          </a:p>
        </p:txBody>
      </p:sp>
      <p:sp>
        <p:nvSpPr>
          <p:cNvPr id="3" name="Tijdelijke aanduiding voor inhoud 2">
            <a:extLst>
              <a:ext uri="{FF2B5EF4-FFF2-40B4-BE49-F238E27FC236}">
                <a16:creationId xmlns:a16="http://schemas.microsoft.com/office/drawing/2014/main" id="{DA090E29-EA91-D253-C59B-A607000FC976}"/>
              </a:ext>
            </a:extLst>
          </p:cNvPr>
          <p:cNvSpPr>
            <a:spLocks noGrp="1"/>
          </p:cNvSpPr>
          <p:nvPr>
            <p:ph idx="1"/>
          </p:nvPr>
        </p:nvSpPr>
        <p:spPr/>
        <p:txBody>
          <a:bodyPr/>
          <a:lstStyle/>
          <a:p>
            <a:r>
              <a:rPr lang="nl-NL" dirty="0"/>
              <a:t>Context: Toekomstbestendig Twentekanaal</a:t>
            </a:r>
          </a:p>
          <a:p>
            <a:endParaRPr lang="nl-NL" dirty="0"/>
          </a:p>
          <a:p>
            <a:endParaRPr lang="nl-NL" dirty="0"/>
          </a:p>
          <a:p>
            <a:r>
              <a:rPr lang="nl-NL" dirty="0"/>
              <a:t>Het warmtenet</a:t>
            </a:r>
          </a:p>
          <a:p>
            <a:endParaRPr lang="nl-NL" dirty="0"/>
          </a:p>
          <a:p>
            <a:endParaRPr lang="nl-NL" dirty="0"/>
          </a:p>
          <a:p>
            <a:r>
              <a:rPr lang="nl-NL" dirty="0"/>
              <a:t>Stakeholdermanagement op bedrijventerreinen</a:t>
            </a:r>
          </a:p>
          <a:p>
            <a:endParaRPr lang="nl-NL" dirty="0"/>
          </a:p>
          <a:p>
            <a:endParaRPr lang="nl-NL" dirty="0"/>
          </a:p>
          <a:p>
            <a:endParaRPr lang="nl-NL" dirty="0"/>
          </a:p>
          <a:p>
            <a:endParaRPr lang="nl-NL" dirty="0"/>
          </a:p>
          <a:p>
            <a:endParaRPr lang="nl-NL" dirty="0"/>
          </a:p>
        </p:txBody>
      </p:sp>
      <p:sp>
        <p:nvSpPr>
          <p:cNvPr id="4" name="Tijdelijke aanduiding voor voettekst 3">
            <a:extLst>
              <a:ext uri="{FF2B5EF4-FFF2-40B4-BE49-F238E27FC236}">
                <a16:creationId xmlns:a16="http://schemas.microsoft.com/office/drawing/2014/main" id="{483A89DF-525C-2BC9-567A-7F6B095B2EA8}"/>
              </a:ext>
            </a:extLst>
          </p:cNvPr>
          <p:cNvSpPr>
            <a:spLocks noGrp="1"/>
          </p:cNvSpPr>
          <p:nvPr>
            <p:ph type="ftr" sz="quarter" idx="10"/>
          </p:nvPr>
        </p:nvSpPr>
        <p:spPr/>
        <p:txBody>
          <a:bodyPr/>
          <a:lstStyle/>
          <a:p>
            <a:r>
              <a:rPr lang="nl-NL"/>
              <a:t>www.pvbnederland.nl</a:t>
            </a:r>
            <a:endParaRPr lang="nl-NL" dirty="0"/>
          </a:p>
        </p:txBody>
      </p:sp>
      <p:pic>
        <p:nvPicPr>
          <p:cNvPr id="20" name="Afbeelding 19" descr="Stapel boeken met een appel erop">
            <a:extLst>
              <a:ext uri="{FF2B5EF4-FFF2-40B4-BE49-F238E27FC236}">
                <a16:creationId xmlns:a16="http://schemas.microsoft.com/office/drawing/2014/main" id="{200DDDB5-6134-AD82-8831-2F14F4B9C9DD}"/>
              </a:ext>
            </a:extLst>
          </p:cNvPr>
          <p:cNvPicPr>
            <a:picLocks noChangeAspect="1"/>
          </p:cNvPicPr>
          <p:nvPr/>
        </p:nvPicPr>
        <p:blipFill rotWithShape="1">
          <a:blip r:embed="rId2">
            <a:extLst>
              <a:ext uri="{28A0092B-C50C-407E-A947-70E740481C1C}">
                <a14:useLocalDpi xmlns:a14="http://schemas.microsoft.com/office/drawing/2010/main" val="0"/>
              </a:ext>
            </a:extLst>
          </a:blip>
          <a:srcRect l="21569"/>
          <a:stretch/>
        </p:blipFill>
        <p:spPr>
          <a:xfrm>
            <a:off x="6095998" y="-73755"/>
            <a:ext cx="6198975" cy="5927769"/>
          </a:xfrm>
          <a:prstGeom prst="rect">
            <a:avLst/>
          </a:prstGeom>
        </p:spPr>
      </p:pic>
    </p:spTree>
    <p:extLst>
      <p:ext uri="{BB962C8B-B14F-4D97-AF65-F5344CB8AC3E}">
        <p14:creationId xmlns:p14="http://schemas.microsoft.com/office/powerpoint/2010/main" val="296822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651AB3-EDAE-0402-4468-45EBE867FF0D}"/>
              </a:ext>
            </a:extLst>
          </p:cNvPr>
          <p:cNvSpPr>
            <a:spLocks noGrp="1"/>
          </p:cNvSpPr>
          <p:nvPr>
            <p:ph type="title"/>
          </p:nvPr>
        </p:nvSpPr>
        <p:spPr/>
        <p:txBody>
          <a:bodyPr/>
          <a:lstStyle/>
          <a:p>
            <a:r>
              <a:rPr lang="nl-NL" dirty="0"/>
              <a:t>Toekomstbestendig Twentekanaal</a:t>
            </a:r>
          </a:p>
        </p:txBody>
      </p:sp>
      <p:sp>
        <p:nvSpPr>
          <p:cNvPr id="3" name="Tijdelijke aanduiding voor inhoud 2">
            <a:extLst>
              <a:ext uri="{FF2B5EF4-FFF2-40B4-BE49-F238E27FC236}">
                <a16:creationId xmlns:a16="http://schemas.microsoft.com/office/drawing/2014/main" id="{A613774B-F916-B94E-5999-832C586F2A48}"/>
              </a:ext>
            </a:extLst>
          </p:cNvPr>
          <p:cNvSpPr>
            <a:spLocks noGrp="1"/>
          </p:cNvSpPr>
          <p:nvPr>
            <p:ph idx="1"/>
          </p:nvPr>
        </p:nvSpPr>
        <p:spPr/>
        <p:txBody>
          <a:bodyPr/>
          <a:lstStyle/>
          <a:p>
            <a:r>
              <a:rPr lang="nl-NL" dirty="0"/>
              <a:t>Publiek-Privaat programma van ondernemersvereniging BIT &amp; gemeente Hengelo</a:t>
            </a:r>
          </a:p>
          <a:p>
            <a:endParaRPr lang="nl-NL" dirty="0"/>
          </a:p>
          <a:p>
            <a:r>
              <a:rPr lang="nl-NL" dirty="0"/>
              <a:t>Integrale aanpak: Programma met verschillende vakgroepen (Energie, Natuur &amp; Mobiliteit)</a:t>
            </a:r>
          </a:p>
          <a:p>
            <a:pPr marL="0" indent="0">
              <a:buNone/>
            </a:pPr>
            <a:endParaRPr lang="nl-NL" dirty="0"/>
          </a:p>
          <a:p>
            <a:r>
              <a:rPr lang="nl-NL" dirty="0"/>
              <a:t>Gebiedsregisseur bewaakt de onderlinge samenhang</a:t>
            </a:r>
          </a:p>
          <a:p>
            <a:endParaRPr lang="nl-NL" dirty="0"/>
          </a:p>
          <a:p>
            <a:endParaRPr lang="nl-NL" dirty="0"/>
          </a:p>
        </p:txBody>
      </p:sp>
      <p:sp>
        <p:nvSpPr>
          <p:cNvPr id="4" name="Tijdelijke aanduiding voor voettekst 3">
            <a:extLst>
              <a:ext uri="{FF2B5EF4-FFF2-40B4-BE49-F238E27FC236}">
                <a16:creationId xmlns:a16="http://schemas.microsoft.com/office/drawing/2014/main" id="{6026CC35-7EE1-7E7C-F85F-61F4F473B57C}"/>
              </a:ext>
            </a:extLst>
          </p:cNvPr>
          <p:cNvSpPr>
            <a:spLocks noGrp="1"/>
          </p:cNvSpPr>
          <p:nvPr>
            <p:ph type="ftr" sz="quarter" idx="10"/>
          </p:nvPr>
        </p:nvSpPr>
        <p:spPr/>
        <p:txBody>
          <a:bodyPr/>
          <a:lstStyle/>
          <a:p>
            <a:r>
              <a:rPr lang="nl-NL" dirty="0" err="1"/>
              <a:t>www.pvbnederland.nl</a:t>
            </a:r>
            <a:endParaRPr lang="nl-NL" dirty="0"/>
          </a:p>
        </p:txBody>
      </p:sp>
      <p:pic>
        <p:nvPicPr>
          <p:cNvPr id="7" name="Afbeelding 6">
            <a:extLst>
              <a:ext uri="{FF2B5EF4-FFF2-40B4-BE49-F238E27FC236}">
                <a16:creationId xmlns:a16="http://schemas.microsoft.com/office/drawing/2014/main" id="{7A7C5515-3C92-1287-6E3B-0CB4C0AA0BCD}"/>
              </a:ext>
            </a:extLst>
          </p:cNvPr>
          <p:cNvPicPr>
            <a:picLocks noChangeAspect="1"/>
          </p:cNvPicPr>
          <p:nvPr/>
        </p:nvPicPr>
        <p:blipFill rotWithShape="1">
          <a:blip r:embed="rId2"/>
          <a:srcRect l="4855"/>
          <a:stretch/>
        </p:blipFill>
        <p:spPr>
          <a:xfrm>
            <a:off x="6096000" y="0"/>
            <a:ext cx="6096000" cy="5851525"/>
          </a:xfrm>
          <a:prstGeom prst="rect">
            <a:avLst/>
          </a:prstGeom>
          <a:effectLst>
            <a:glow rad="228600">
              <a:srgbClr val="D86D03">
                <a:alpha val="0"/>
              </a:srgbClr>
            </a:glow>
            <a:softEdge rad="323876"/>
          </a:effectLst>
        </p:spPr>
      </p:pic>
    </p:spTree>
    <p:extLst>
      <p:ext uri="{BB962C8B-B14F-4D97-AF65-F5344CB8AC3E}">
        <p14:creationId xmlns:p14="http://schemas.microsoft.com/office/powerpoint/2010/main" val="3563072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2F41AA73-656D-881D-C2EF-0BE48F87D14D}"/>
              </a:ext>
            </a:extLst>
          </p:cNvPr>
          <p:cNvSpPr>
            <a:spLocks noGrp="1"/>
          </p:cNvSpPr>
          <p:nvPr>
            <p:ph type="ftr" sz="quarter" idx="10"/>
          </p:nvPr>
        </p:nvSpPr>
        <p:spPr/>
        <p:txBody>
          <a:bodyPr/>
          <a:lstStyle/>
          <a:p>
            <a:r>
              <a:rPr lang="nl-NL"/>
              <a:t>www.pvbnederland.nl</a:t>
            </a:r>
            <a:endParaRPr lang="nl-NL" dirty="0"/>
          </a:p>
        </p:txBody>
      </p:sp>
      <p:sp>
        <p:nvSpPr>
          <p:cNvPr id="3" name="Titel 2">
            <a:extLst>
              <a:ext uri="{FF2B5EF4-FFF2-40B4-BE49-F238E27FC236}">
                <a16:creationId xmlns:a16="http://schemas.microsoft.com/office/drawing/2014/main" id="{2C82A1E3-82F6-28F0-8B99-8C3202104607}"/>
              </a:ext>
            </a:extLst>
          </p:cNvPr>
          <p:cNvSpPr>
            <a:spLocks noGrp="1"/>
          </p:cNvSpPr>
          <p:nvPr>
            <p:ph type="title"/>
          </p:nvPr>
        </p:nvSpPr>
        <p:spPr>
          <a:xfrm>
            <a:off x="1037968" y="365125"/>
            <a:ext cx="5058032" cy="1118483"/>
          </a:xfrm>
        </p:spPr>
        <p:txBody>
          <a:bodyPr/>
          <a:lstStyle/>
          <a:p>
            <a:r>
              <a:rPr lang="nl-NL" dirty="0"/>
              <a:t>Casus warmtenet	</a:t>
            </a:r>
          </a:p>
        </p:txBody>
      </p:sp>
      <p:sp>
        <p:nvSpPr>
          <p:cNvPr id="4" name="Tijdelijke aanduiding voor inhoud 3">
            <a:extLst>
              <a:ext uri="{FF2B5EF4-FFF2-40B4-BE49-F238E27FC236}">
                <a16:creationId xmlns:a16="http://schemas.microsoft.com/office/drawing/2014/main" id="{F426FF26-6726-7581-A2FE-245B923D11EF}"/>
              </a:ext>
            </a:extLst>
          </p:cNvPr>
          <p:cNvSpPr>
            <a:spLocks noGrp="1"/>
          </p:cNvSpPr>
          <p:nvPr>
            <p:ph idx="1"/>
          </p:nvPr>
        </p:nvSpPr>
        <p:spPr>
          <a:xfrm>
            <a:off x="1037968" y="1765568"/>
            <a:ext cx="5058032" cy="4017394"/>
          </a:xfrm>
        </p:spPr>
        <p:txBody>
          <a:bodyPr/>
          <a:lstStyle/>
          <a:p>
            <a:r>
              <a:rPr lang="nl-NL" dirty="0"/>
              <a:t>HT-warmtenet voor </a:t>
            </a:r>
            <a:r>
              <a:rPr lang="nl-NL"/>
              <a:t>de regio </a:t>
            </a:r>
            <a:r>
              <a:rPr lang="nl-NL" dirty="0"/>
              <a:t>(100.000 </a:t>
            </a:r>
            <a:r>
              <a:rPr lang="nl-NL" dirty="0" err="1"/>
              <a:t>weq</a:t>
            </a:r>
            <a:r>
              <a:rPr lang="nl-NL" dirty="0"/>
              <a:t>)</a:t>
            </a:r>
          </a:p>
          <a:p>
            <a:endParaRPr lang="nl-NL" dirty="0"/>
          </a:p>
          <a:p>
            <a:r>
              <a:rPr lang="nl-NL" dirty="0"/>
              <a:t>Warmte komt uit verbranding van Biomassa (100% duurzaam) en niet-herbruikbaar restafval (53% duurzaam)</a:t>
            </a:r>
          </a:p>
          <a:p>
            <a:endParaRPr lang="nl-NL" dirty="0"/>
          </a:p>
          <a:p>
            <a:r>
              <a:rPr lang="nl-NL" dirty="0"/>
              <a:t>Doel is een open warmtenet om nieuwe bronnen toe te kunnen voegen</a:t>
            </a:r>
          </a:p>
          <a:p>
            <a:endParaRPr lang="nl-NL" dirty="0"/>
          </a:p>
          <a:p>
            <a:r>
              <a:rPr lang="nl-NL" dirty="0"/>
              <a:t>Voor huishoudens, maar ook het bedrijfsleven</a:t>
            </a:r>
          </a:p>
        </p:txBody>
      </p:sp>
      <p:pic>
        <p:nvPicPr>
          <p:cNvPr id="3074" name="Picture 2" descr="Overzichtskaart RWT">
            <a:extLst>
              <a:ext uri="{FF2B5EF4-FFF2-40B4-BE49-F238E27FC236}">
                <a16:creationId xmlns:a16="http://schemas.microsoft.com/office/drawing/2014/main" id="{679A51B1-6EB8-9A58-6849-F56FF370DB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56"/>
          <a:stretch/>
        </p:blipFill>
        <p:spPr bwMode="auto">
          <a:xfrm>
            <a:off x="5980671" y="-1"/>
            <a:ext cx="6236043" cy="260958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981D7220-F9EB-B638-DBBF-775AFEA13429}"/>
              </a:ext>
            </a:extLst>
          </p:cNvPr>
          <p:cNvPicPr>
            <a:picLocks noChangeAspect="1"/>
          </p:cNvPicPr>
          <p:nvPr/>
        </p:nvPicPr>
        <p:blipFill>
          <a:blip r:embed="rId3"/>
          <a:stretch>
            <a:fillRect/>
          </a:stretch>
        </p:blipFill>
        <p:spPr>
          <a:xfrm>
            <a:off x="5960076" y="2591239"/>
            <a:ext cx="6236043" cy="3302520"/>
          </a:xfrm>
          <a:prstGeom prst="rect">
            <a:avLst/>
          </a:prstGeom>
        </p:spPr>
      </p:pic>
    </p:spTree>
    <p:extLst>
      <p:ext uri="{BB962C8B-B14F-4D97-AF65-F5344CB8AC3E}">
        <p14:creationId xmlns:p14="http://schemas.microsoft.com/office/powerpoint/2010/main" val="11304743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F118DE-8BC3-1B14-41A6-50F46F22DA83}"/>
              </a:ext>
            </a:extLst>
          </p:cNvPr>
          <p:cNvSpPr>
            <a:spLocks noGrp="1"/>
          </p:cNvSpPr>
          <p:nvPr>
            <p:ph type="title"/>
          </p:nvPr>
        </p:nvSpPr>
        <p:spPr/>
        <p:txBody>
          <a:bodyPr/>
          <a:lstStyle/>
          <a:p>
            <a:r>
              <a:rPr lang="nl-NL" dirty="0"/>
              <a:t>Samenwerking opzoeken</a:t>
            </a:r>
          </a:p>
        </p:txBody>
      </p:sp>
      <p:sp>
        <p:nvSpPr>
          <p:cNvPr id="4" name="Tijdelijke aanduiding voor inhoud 3">
            <a:extLst>
              <a:ext uri="{FF2B5EF4-FFF2-40B4-BE49-F238E27FC236}">
                <a16:creationId xmlns:a16="http://schemas.microsoft.com/office/drawing/2014/main" id="{5C0C3925-E7E3-006B-C520-8818CB72CE6C}"/>
              </a:ext>
            </a:extLst>
          </p:cNvPr>
          <p:cNvSpPr>
            <a:spLocks noGrp="1"/>
          </p:cNvSpPr>
          <p:nvPr>
            <p:ph idx="1"/>
          </p:nvPr>
        </p:nvSpPr>
        <p:spPr>
          <a:xfrm>
            <a:off x="928890" y="1386021"/>
            <a:ext cx="5167110" cy="4085957"/>
          </a:xfrm>
        </p:spPr>
        <p:txBody>
          <a:bodyPr>
            <a:normAutofit fontScale="25000" lnSpcReduction="20000"/>
          </a:bodyPr>
          <a:lstStyle/>
          <a:p>
            <a:r>
              <a:rPr lang="nl-NL" sz="4800" dirty="0"/>
              <a:t>Een basis vinden voor samenwerking</a:t>
            </a:r>
          </a:p>
          <a:p>
            <a:pPr lvl="1"/>
            <a:r>
              <a:rPr lang="nl-NL" sz="4800" dirty="0"/>
              <a:t>Bundelen van ambities</a:t>
            </a:r>
          </a:p>
          <a:p>
            <a:pPr lvl="1"/>
            <a:r>
              <a:rPr lang="nl-NL" sz="4800" dirty="0"/>
              <a:t>Nauw betrokken gemeente</a:t>
            </a:r>
          </a:p>
          <a:p>
            <a:pPr marL="0" indent="0">
              <a:buNone/>
            </a:pPr>
            <a:endParaRPr lang="nl-NL" sz="4800" dirty="0"/>
          </a:p>
          <a:p>
            <a:r>
              <a:rPr lang="nl-NL" sz="4800" dirty="0"/>
              <a:t>Publiek-private samenwerking: </a:t>
            </a:r>
            <a:r>
              <a:rPr lang="nl-NL" sz="4800" i="1" dirty="0"/>
              <a:t>“Een project waarin een of meer publieke organisaties samenwerken met een of meer private organisaties om een gemeenschappelijk doel te realiseren, waarbij zowel de publieke als private organisaties middelen inbrengen, en de risico’s en opbrengsten verdeeld worden.”</a:t>
            </a:r>
          </a:p>
          <a:p>
            <a:endParaRPr lang="nl-NL" sz="4800" dirty="0"/>
          </a:p>
          <a:p>
            <a:r>
              <a:rPr lang="nl-NL" sz="4800" dirty="0"/>
              <a:t>Verkennend gesprek met Twence, leren van bestaande projecten</a:t>
            </a:r>
          </a:p>
          <a:p>
            <a:endParaRPr lang="nl-NL" sz="4800" dirty="0"/>
          </a:p>
          <a:p>
            <a:r>
              <a:rPr lang="nl-NL" sz="4800" dirty="0"/>
              <a:t>Individuele benadering ‘grootverbruikers’</a:t>
            </a:r>
          </a:p>
          <a:p>
            <a:endParaRPr lang="nl-NL" sz="4800" dirty="0"/>
          </a:p>
          <a:p>
            <a:r>
              <a:rPr lang="nl-NL" sz="4800" dirty="0"/>
              <a:t>Inzichtelijk maken waar warmtevraag en –aanbod zit (Transitieplanner)</a:t>
            </a:r>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a:p>
            <a:endParaRPr lang="nl-NL" dirty="0"/>
          </a:p>
        </p:txBody>
      </p:sp>
      <p:sp>
        <p:nvSpPr>
          <p:cNvPr id="2" name="Tijdelijke aanduiding voor voettekst 1">
            <a:extLst>
              <a:ext uri="{FF2B5EF4-FFF2-40B4-BE49-F238E27FC236}">
                <a16:creationId xmlns:a16="http://schemas.microsoft.com/office/drawing/2014/main" id="{FD2D7544-2BC4-A18B-87D6-2978F1677639}"/>
              </a:ext>
            </a:extLst>
          </p:cNvPr>
          <p:cNvSpPr>
            <a:spLocks noGrp="1"/>
          </p:cNvSpPr>
          <p:nvPr>
            <p:ph type="ftr" sz="quarter" idx="10"/>
          </p:nvPr>
        </p:nvSpPr>
        <p:spPr/>
        <p:txBody>
          <a:bodyPr/>
          <a:lstStyle/>
          <a:p>
            <a:r>
              <a:rPr lang="nl-NL"/>
              <a:t>www.pvbnederland.nl</a:t>
            </a:r>
            <a:endParaRPr lang="nl-NL" dirty="0"/>
          </a:p>
        </p:txBody>
      </p:sp>
      <p:pic>
        <p:nvPicPr>
          <p:cNvPr id="10" name="Tijdelijke aanduiding voor afbeelding 9" descr="Zakenmensen in een videovergadering">
            <a:extLst>
              <a:ext uri="{FF2B5EF4-FFF2-40B4-BE49-F238E27FC236}">
                <a16:creationId xmlns:a16="http://schemas.microsoft.com/office/drawing/2014/main" id="{C6B64161-FE20-15BA-EFE2-2E0D2D57547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5308" r="15308"/>
          <a:stretch>
            <a:fillRect/>
          </a:stretch>
        </p:blipFill>
        <p:spPr/>
      </p:pic>
    </p:spTree>
    <p:extLst>
      <p:ext uri="{BB962C8B-B14F-4D97-AF65-F5344CB8AC3E}">
        <p14:creationId xmlns:p14="http://schemas.microsoft.com/office/powerpoint/2010/main" val="655730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61CDC79A-8DF6-80B3-E71D-2B2657813A17}"/>
              </a:ext>
            </a:extLst>
          </p:cNvPr>
          <p:cNvSpPr>
            <a:spLocks noGrp="1"/>
          </p:cNvSpPr>
          <p:nvPr>
            <p:ph type="ftr" sz="quarter" idx="10"/>
          </p:nvPr>
        </p:nvSpPr>
        <p:spPr/>
        <p:txBody>
          <a:bodyPr/>
          <a:lstStyle/>
          <a:p>
            <a:r>
              <a:rPr lang="nl-NL"/>
              <a:t>www.pvbnederland.nl</a:t>
            </a:r>
            <a:endParaRPr lang="nl-NL" dirty="0"/>
          </a:p>
        </p:txBody>
      </p:sp>
      <p:sp>
        <p:nvSpPr>
          <p:cNvPr id="3" name="Titel 2">
            <a:extLst>
              <a:ext uri="{FF2B5EF4-FFF2-40B4-BE49-F238E27FC236}">
                <a16:creationId xmlns:a16="http://schemas.microsoft.com/office/drawing/2014/main" id="{D8B81760-79A1-867D-4D68-220060C90BAE}"/>
              </a:ext>
            </a:extLst>
          </p:cNvPr>
          <p:cNvSpPr>
            <a:spLocks noGrp="1"/>
          </p:cNvSpPr>
          <p:nvPr>
            <p:ph type="title"/>
          </p:nvPr>
        </p:nvSpPr>
        <p:spPr/>
        <p:txBody>
          <a:bodyPr/>
          <a:lstStyle/>
          <a:p>
            <a:r>
              <a:rPr lang="nl-NL" dirty="0"/>
              <a:t>Waar liepen we tegenaan?</a:t>
            </a:r>
          </a:p>
        </p:txBody>
      </p:sp>
      <p:sp>
        <p:nvSpPr>
          <p:cNvPr id="4" name="Tijdelijke aanduiding voor inhoud 3">
            <a:extLst>
              <a:ext uri="{FF2B5EF4-FFF2-40B4-BE49-F238E27FC236}">
                <a16:creationId xmlns:a16="http://schemas.microsoft.com/office/drawing/2014/main" id="{FF0125AE-562B-2DDD-FAC9-83BD0F236039}"/>
              </a:ext>
            </a:extLst>
          </p:cNvPr>
          <p:cNvSpPr>
            <a:spLocks noGrp="1"/>
          </p:cNvSpPr>
          <p:nvPr>
            <p:ph idx="1"/>
          </p:nvPr>
        </p:nvSpPr>
        <p:spPr/>
        <p:txBody>
          <a:bodyPr/>
          <a:lstStyle/>
          <a:p>
            <a:r>
              <a:rPr lang="nl-NL" dirty="0"/>
              <a:t>Versnipperde informatie</a:t>
            </a:r>
          </a:p>
          <a:p>
            <a:pPr lvl="1"/>
            <a:r>
              <a:rPr lang="nl-NL" dirty="0"/>
              <a:t>Wie heeft regie?</a:t>
            </a:r>
          </a:p>
          <a:p>
            <a:pPr lvl="1"/>
            <a:r>
              <a:rPr lang="nl-NL" dirty="0"/>
              <a:t>Zijn we opnieuw het wiel aan het uitvinden?</a:t>
            </a:r>
          </a:p>
          <a:p>
            <a:pPr lvl="1"/>
            <a:endParaRPr lang="nl-NL" dirty="0"/>
          </a:p>
          <a:p>
            <a:r>
              <a:rPr lang="nl-NL" dirty="0"/>
              <a:t>Versnipperde initiatieven</a:t>
            </a:r>
          </a:p>
          <a:p>
            <a:pPr lvl="1"/>
            <a:r>
              <a:rPr lang="nl-NL" dirty="0"/>
              <a:t>Succes heeft vele vaders</a:t>
            </a:r>
          </a:p>
          <a:p>
            <a:pPr lvl="1"/>
            <a:endParaRPr lang="nl-NL" dirty="0"/>
          </a:p>
          <a:p>
            <a:r>
              <a:rPr lang="nl-NL" dirty="0"/>
              <a:t>Stakeholdermanagement kost tijd aan de voorkant</a:t>
            </a:r>
          </a:p>
          <a:p>
            <a:endParaRPr lang="nl-NL" dirty="0"/>
          </a:p>
          <a:p>
            <a:endParaRPr lang="nl-NL" dirty="0"/>
          </a:p>
          <a:p>
            <a:endParaRPr lang="nl-NL" dirty="0"/>
          </a:p>
          <a:p>
            <a:endParaRPr lang="nl-NL" dirty="0"/>
          </a:p>
          <a:p>
            <a:endParaRPr lang="nl-NL" dirty="0"/>
          </a:p>
          <a:p>
            <a:endParaRPr lang="nl-NL" dirty="0"/>
          </a:p>
          <a:p>
            <a:pPr lvl="1"/>
            <a:endParaRPr lang="nl-NL" dirty="0"/>
          </a:p>
          <a:p>
            <a:pPr lvl="1"/>
            <a:endParaRPr lang="nl-NL" dirty="0"/>
          </a:p>
          <a:p>
            <a:pPr lvl="1"/>
            <a:endParaRPr lang="nl-NL" dirty="0"/>
          </a:p>
          <a:p>
            <a:endParaRPr lang="nl-NL" dirty="0"/>
          </a:p>
          <a:p>
            <a:pPr lvl="1"/>
            <a:endParaRPr lang="nl-NL" dirty="0"/>
          </a:p>
          <a:p>
            <a:endParaRPr lang="nl-NL" dirty="0"/>
          </a:p>
        </p:txBody>
      </p:sp>
    </p:spTree>
    <p:extLst>
      <p:ext uri="{BB962C8B-B14F-4D97-AF65-F5344CB8AC3E}">
        <p14:creationId xmlns:p14="http://schemas.microsoft.com/office/powerpoint/2010/main" val="48042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8E0A06A0-238F-BC9C-CE08-E608732BE909}"/>
              </a:ext>
            </a:extLst>
          </p:cNvPr>
          <p:cNvSpPr>
            <a:spLocks noGrp="1"/>
          </p:cNvSpPr>
          <p:nvPr>
            <p:ph type="ftr" sz="quarter" idx="10"/>
          </p:nvPr>
        </p:nvSpPr>
        <p:spPr/>
        <p:txBody>
          <a:bodyPr/>
          <a:lstStyle/>
          <a:p>
            <a:r>
              <a:rPr lang="nl-NL"/>
              <a:t>www.pvbnederland.nl</a:t>
            </a:r>
            <a:endParaRPr lang="nl-NL" dirty="0"/>
          </a:p>
        </p:txBody>
      </p:sp>
      <p:sp>
        <p:nvSpPr>
          <p:cNvPr id="3" name="Titel 2">
            <a:extLst>
              <a:ext uri="{FF2B5EF4-FFF2-40B4-BE49-F238E27FC236}">
                <a16:creationId xmlns:a16="http://schemas.microsoft.com/office/drawing/2014/main" id="{1CBA8A21-47E4-FFF7-B26E-14A3B8200ABD}"/>
              </a:ext>
            </a:extLst>
          </p:cNvPr>
          <p:cNvSpPr>
            <a:spLocks noGrp="1"/>
          </p:cNvSpPr>
          <p:nvPr>
            <p:ph type="title"/>
          </p:nvPr>
        </p:nvSpPr>
        <p:spPr/>
        <p:txBody>
          <a:bodyPr/>
          <a:lstStyle/>
          <a:p>
            <a:r>
              <a:rPr lang="nl-NL" dirty="0"/>
              <a:t>Stakeholdermanagement (1)</a:t>
            </a:r>
          </a:p>
        </p:txBody>
      </p:sp>
      <p:sp>
        <p:nvSpPr>
          <p:cNvPr id="4" name="Tijdelijke aanduiding voor inhoud 3">
            <a:extLst>
              <a:ext uri="{FF2B5EF4-FFF2-40B4-BE49-F238E27FC236}">
                <a16:creationId xmlns:a16="http://schemas.microsoft.com/office/drawing/2014/main" id="{2E4AD4D7-1DA8-0512-BCA4-B04BAB0AACDF}"/>
              </a:ext>
            </a:extLst>
          </p:cNvPr>
          <p:cNvSpPr>
            <a:spLocks noGrp="1"/>
          </p:cNvSpPr>
          <p:nvPr>
            <p:ph idx="1"/>
          </p:nvPr>
        </p:nvSpPr>
        <p:spPr/>
        <p:txBody>
          <a:bodyPr/>
          <a:lstStyle/>
          <a:p>
            <a:r>
              <a:rPr lang="nl-NL" dirty="0"/>
              <a:t>Proces van de lange adem</a:t>
            </a:r>
          </a:p>
          <a:p>
            <a:pPr lvl="1"/>
            <a:r>
              <a:rPr lang="nl-NL" dirty="0"/>
              <a:t>Wees open en transparant</a:t>
            </a:r>
          </a:p>
          <a:p>
            <a:pPr lvl="1"/>
            <a:r>
              <a:rPr lang="nl-NL" dirty="0"/>
              <a:t>Beloof geen gouden bergen</a:t>
            </a:r>
          </a:p>
          <a:p>
            <a:pPr lvl="1"/>
            <a:r>
              <a:rPr lang="nl-NL" dirty="0"/>
              <a:t>Schets een realistische tijdlijn inclusief tijd voor stakeholdermanagement</a:t>
            </a:r>
          </a:p>
          <a:p>
            <a:endParaRPr lang="nl-NL" dirty="0"/>
          </a:p>
          <a:p>
            <a:r>
              <a:rPr lang="nl-NL" dirty="0"/>
              <a:t>Hou sceptici buiten de deur in opstartfase</a:t>
            </a:r>
          </a:p>
          <a:p>
            <a:pPr lvl="1"/>
            <a:r>
              <a:rPr lang="nl-NL" dirty="0"/>
              <a:t>Discussie op basis van inhoud, niet op basis van visie!</a:t>
            </a:r>
          </a:p>
          <a:p>
            <a:pPr marL="0" indent="0">
              <a:buNone/>
            </a:pPr>
            <a:endParaRPr lang="nl-NL" dirty="0"/>
          </a:p>
          <a:p>
            <a:r>
              <a:rPr lang="nl-NL" dirty="0"/>
              <a:t>Stakeholdermanagement is strategisch en proactief</a:t>
            </a:r>
          </a:p>
          <a:p>
            <a:pPr lvl="1"/>
            <a:r>
              <a:rPr lang="nl-NL" dirty="0"/>
              <a:t>Krachtenveldanalyse</a:t>
            </a:r>
          </a:p>
          <a:p>
            <a:pPr lvl="1"/>
            <a:r>
              <a:rPr lang="nl-NL" dirty="0"/>
              <a:t>Interne discussie is ook vooruitgang</a:t>
            </a:r>
          </a:p>
          <a:p>
            <a:pPr lvl="1"/>
            <a:endParaRPr lang="nl-NL" dirty="0"/>
          </a:p>
          <a:p>
            <a:pPr lvl="1"/>
            <a:endParaRPr lang="nl-NL" dirty="0"/>
          </a:p>
          <a:p>
            <a:endParaRPr lang="nl-NL" dirty="0"/>
          </a:p>
          <a:p>
            <a:endParaRPr lang="nl-NL" dirty="0"/>
          </a:p>
        </p:txBody>
      </p:sp>
    </p:spTree>
    <p:extLst>
      <p:ext uri="{BB962C8B-B14F-4D97-AF65-F5344CB8AC3E}">
        <p14:creationId xmlns:p14="http://schemas.microsoft.com/office/powerpoint/2010/main" val="4282881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B592D567-38AB-7FDE-C790-6398B0897273}"/>
              </a:ext>
            </a:extLst>
          </p:cNvPr>
          <p:cNvSpPr>
            <a:spLocks noGrp="1"/>
          </p:cNvSpPr>
          <p:nvPr>
            <p:ph type="ftr" sz="quarter" idx="10"/>
          </p:nvPr>
        </p:nvSpPr>
        <p:spPr/>
        <p:txBody>
          <a:bodyPr/>
          <a:lstStyle/>
          <a:p>
            <a:r>
              <a:rPr lang="nl-NL"/>
              <a:t>www.pvbnederland.nl</a:t>
            </a:r>
            <a:endParaRPr lang="nl-NL" dirty="0"/>
          </a:p>
        </p:txBody>
      </p:sp>
      <p:sp>
        <p:nvSpPr>
          <p:cNvPr id="3" name="Titel 2">
            <a:extLst>
              <a:ext uri="{FF2B5EF4-FFF2-40B4-BE49-F238E27FC236}">
                <a16:creationId xmlns:a16="http://schemas.microsoft.com/office/drawing/2014/main" id="{74EDCDDF-A214-A0AB-B3EA-D5C52285DED1}"/>
              </a:ext>
            </a:extLst>
          </p:cNvPr>
          <p:cNvSpPr>
            <a:spLocks noGrp="1"/>
          </p:cNvSpPr>
          <p:nvPr>
            <p:ph type="title"/>
          </p:nvPr>
        </p:nvSpPr>
        <p:spPr/>
        <p:txBody>
          <a:bodyPr/>
          <a:lstStyle/>
          <a:p>
            <a:r>
              <a:rPr lang="nl-NL" dirty="0"/>
              <a:t>Stakeholdermanagement (2)</a:t>
            </a:r>
          </a:p>
        </p:txBody>
      </p:sp>
      <p:sp>
        <p:nvSpPr>
          <p:cNvPr id="4" name="Tijdelijke aanduiding voor inhoud 3">
            <a:extLst>
              <a:ext uri="{FF2B5EF4-FFF2-40B4-BE49-F238E27FC236}">
                <a16:creationId xmlns:a16="http://schemas.microsoft.com/office/drawing/2014/main" id="{83557A4C-B36D-1A11-4D95-1DC30E41C1FA}"/>
              </a:ext>
            </a:extLst>
          </p:cNvPr>
          <p:cNvSpPr>
            <a:spLocks noGrp="1"/>
          </p:cNvSpPr>
          <p:nvPr>
            <p:ph idx="1"/>
          </p:nvPr>
        </p:nvSpPr>
        <p:spPr/>
        <p:txBody>
          <a:bodyPr/>
          <a:lstStyle/>
          <a:p>
            <a:r>
              <a:rPr lang="nl-NL" dirty="0"/>
              <a:t>Leg eigenaarschap bij belanghebbenden, faciliteer het proces</a:t>
            </a:r>
          </a:p>
          <a:p>
            <a:pPr lvl="1"/>
            <a:r>
              <a:rPr lang="nl-NL" dirty="0"/>
              <a:t>Zet mensen met een gezamenlijk belang bij elkaar</a:t>
            </a:r>
          </a:p>
          <a:p>
            <a:endParaRPr lang="nl-NL" dirty="0"/>
          </a:p>
          <a:p>
            <a:r>
              <a:rPr lang="nl-NL" dirty="0"/>
              <a:t>Spreek ook met felle tegenstanders</a:t>
            </a:r>
          </a:p>
          <a:p>
            <a:endParaRPr lang="nl-NL" dirty="0"/>
          </a:p>
          <a:p>
            <a:r>
              <a:rPr lang="nl-NL" dirty="0"/>
              <a:t>Vier (kleine) successen</a:t>
            </a:r>
          </a:p>
          <a:p>
            <a:endParaRPr lang="nl-NL" dirty="0"/>
          </a:p>
          <a:p>
            <a:endParaRPr lang="nl-NL" dirty="0"/>
          </a:p>
          <a:p>
            <a:endParaRPr lang="nl-NL" dirty="0"/>
          </a:p>
          <a:p>
            <a:endParaRPr lang="nl-NL" dirty="0"/>
          </a:p>
          <a:p>
            <a:endParaRPr lang="nl-NL" dirty="0"/>
          </a:p>
        </p:txBody>
      </p:sp>
      <p:pic>
        <p:nvPicPr>
          <p:cNvPr id="6" name="Afbeelding 5" descr="Mensen bij het vergaderbureau">
            <a:extLst>
              <a:ext uri="{FF2B5EF4-FFF2-40B4-BE49-F238E27FC236}">
                <a16:creationId xmlns:a16="http://schemas.microsoft.com/office/drawing/2014/main" id="{A8FD9581-825C-829C-AC9A-A2653F4EB858}"/>
              </a:ext>
            </a:extLst>
          </p:cNvPr>
          <p:cNvPicPr>
            <a:picLocks noChangeAspect="1"/>
          </p:cNvPicPr>
          <p:nvPr/>
        </p:nvPicPr>
        <p:blipFill rotWithShape="1">
          <a:blip r:embed="rId2">
            <a:extLst>
              <a:ext uri="{28A0092B-C50C-407E-A947-70E740481C1C}">
                <a14:useLocalDpi xmlns:a14="http://schemas.microsoft.com/office/drawing/2010/main" val="0"/>
              </a:ext>
            </a:extLst>
          </a:blip>
          <a:srcRect l="18761"/>
          <a:stretch/>
        </p:blipFill>
        <p:spPr>
          <a:xfrm>
            <a:off x="6389897" y="1765568"/>
            <a:ext cx="5802104" cy="4017394"/>
          </a:xfrm>
          <a:prstGeom prst="rect">
            <a:avLst/>
          </a:prstGeom>
        </p:spPr>
      </p:pic>
    </p:spTree>
    <p:extLst>
      <p:ext uri="{BB962C8B-B14F-4D97-AF65-F5344CB8AC3E}">
        <p14:creationId xmlns:p14="http://schemas.microsoft.com/office/powerpoint/2010/main" val="3836202153"/>
      </p:ext>
    </p:extLst>
  </p:cSld>
  <p:clrMapOvr>
    <a:masterClrMapping/>
  </p:clrMapOvr>
</p:sld>
</file>

<file path=ppt/theme/theme1.xml><?xml version="1.0" encoding="utf-8"?>
<a:theme xmlns:a="http://schemas.openxmlformats.org/drawingml/2006/main" name="PVB">
  <a:themeElements>
    <a:clrScheme name="PVB">
      <a:dk1>
        <a:sysClr val="windowText" lastClr="000000"/>
      </a:dk1>
      <a:lt1>
        <a:sysClr val="window" lastClr="FFFFFF"/>
      </a:lt1>
      <a:dk2>
        <a:srgbClr val="44546A"/>
      </a:dk2>
      <a:lt2>
        <a:srgbClr val="E7E6E6"/>
      </a:lt2>
      <a:accent1>
        <a:srgbClr val="D69133"/>
      </a:accent1>
      <a:accent2>
        <a:srgbClr val="96C1D1"/>
      </a:accent2>
      <a:accent3>
        <a:srgbClr val="1A3260"/>
      </a:accent3>
      <a:accent4>
        <a:srgbClr val="EAF3F6"/>
      </a:accent4>
      <a:accent5>
        <a:srgbClr val="D45CC6"/>
      </a:accent5>
      <a:accent6>
        <a:srgbClr val="36BE4D"/>
      </a:accent6>
      <a:hlink>
        <a:srgbClr val="0563C1"/>
      </a:hlink>
      <a:folHlink>
        <a:srgbClr val="954F72"/>
      </a:folHlink>
    </a:clrScheme>
    <a:fontScheme name="PVB">
      <a:majorFont>
        <a:latin typeface="Outfit"/>
        <a:ea typeface=""/>
        <a:cs typeface=""/>
      </a:majorFont>
      <a:minorFont>
        <a:latin typeface="Outf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VB" id="{4CB269D8-1549-7143-B126-4B3E9E6F186E}" vid="{54459A1D-C7A4-664E-AC5B-2DB392E0C5E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732D3979F96DB4A89DD177BEAAC42C0" ma:contentTypeVersion="13" ma:contentTypeDescription="Een nieuw document maken." ma:contentTypeScope="" ma:versionID="8ad098162176098b90f80f44c6c9cdcf">
  <xsd:schema xmlns:xsd="http://www.w3.org/2001/XMLSchema" xmlns:xs="http://www.w3.org/2001/XMLSchema" xmlns:p="http://schemas.microsoft.com/office/2006/metadata/properties" xmlns:ns2="22c6c2c5-5571-41dc-9a8b-2d744cf9f887" xmlns:ns3="079a348b-e8ff-440a-a03f-072fd1f85541" xmlns:ns4="5c5cd6bc-8ada-47d9-af4c-ecaf393cdccf" targetNamespace="http://schemas.microsoft.com/office/2006/metadata/properties" ma:root="true" ma:fieldsID="abf6d58ec725e7e1a6faf0f50634e935" ns2:_="" ns3:_="" ns4:_="">
    <xsd:import namespace="22c6c2c5-5571-41dc-9a8b-2d744cf9f887"/>
    <xsd:import namespace="079a348b-e8ff-440a-a03f-072fd1f85541"/>
    <xsd:import namespace="5c5cd6bc-8ada-47d9-af4c-ecaf393cdcc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c6c2c5-5571-41dc-9a8b-2d744cf9f8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Afbeeldingtags" ma:readOnly="false" ma:fieldId="{5cf76f15-5ced-4ddc-b409-7134ff3c332f}" ma:taxonomyMulti="true" ma:sspId="11c5d032-4d3a-4e32-a133-a877f2adec25"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79a348b-e8ff-440a-a03f-072fd1f8554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b2c2759-7d3c-44bf-a79f-7d24d551029d}" ma:internalName="TaxCatchAll" ma:showField="CatchAllData" ma:web="079a348b-e8ff-440a-a03f-072fd1f8554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c5cd6bc-8ada-47d9-af4c-ecaf393cdccf" elementFormDefault="qualified">
    <xsd:import namespace="http://schemas.microsoft.com/office/2006/documentManagement/types"/>
    <xsd:import namespace="http://schemas.microsoft.com/office/infopath/2007/PartnerControls"/>
    <xsd:element name="SharedWithUsers" ma:index="19"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79a348b-e8ff-440a-a03f-072fd1f85541" xsi:nil="true"/>
    <lcf76f155ced4ddcb4097134ff3c332f xmlns="22c6c2c5-5571-41dc-9a8b-2d744cf9f88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B63FA09-F38F-424B-80BF-2EA3FDD15CEA}">
  <ds:schemaRefs>
    <ds:schemaRef ds:uri="http://schemas.microsoft.com/sharepoint/v3/contenttype/forms"/>
  </ds:schemaRefs>
</ds:datastoreItem>
</file>

<file path=customXml/itemProps2.xml><?xml version="1.0" encoding="utf-8"?>
<ds:datastoreItem xmlns:ds="http://schemas.openxmlformats.org/officeDocument/2006/customXml" ds:itemID="{AFF447E6-0AEB-4AC4-A8E7-DB902B6DAC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c6c2c5-5571-41dc-9a8b-2d744cf9f887"/>
    <ds:schemaRef ds:uri="079a348b-e8ff-440a-a03f-072fd1f85541"/>
    <ds:schemaRef ds:uri="5c5cd6bc-8ada-47d9-af4c-ecaf393cdc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B2840E-52D9-452B-A3A8-D684AD647B31}">
  <ds:schemaRefs>
    <ds:schemaRef ds:uri="http://purl.org/dc/elements/1.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http://purl.org/dc/dcmitype/"/>
    <ds:schemaRef ds:uri="5c5cd6bc-8ada-47d9-af4c-ecaf393cdccf"/>
    <ds:schemaRef ds:uri="079a348b-e8ff-440a-a03f-072fd1f85541"/>
    <ds:schemaRef ds:uri="22c6c2c5-5571-41dc-9a8b-2d744cf9f88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1610</TotalTime>
  <Words>362</Words>
  <Application>Microsoft Office PowerPoint</Application>
  <PresentationFormat>Breedbeeld</PresentationFormat>
  <Paragraphs>111</Paragraphs>
  <Slides>10</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10</vt:i4>
      </vt:variant>
    </vt:vector>
  </HeadingPairs>
  <TitlesOfParts>
    <vt:vector size="14" baseType="lpstr">
      <vt:lpstr>Arial</vt:lpstr>
      <vt:lpstr>Calibri</vt:lpstr>
      <vt:lpstr>Outfit</vt:lpstr>
      <vt:lpstr>PVB</vt:lpstr>
      <vt:lpstr>Stakeholdermanagement op bedrijventerreinen, Casus Twentekanaal</vt:lpstr>
      <vt:lpstr>Introductie</vt:lpstr>
      <vt:lpstr>Inhoud</vt:lpstr>
      <vt:lpstr>Toekomstbestendig Twentekanaal</vt:lpstr>
      <vt:lpstr>Casus warmtenet </vt:lpstr>
      <vt:lpstr>Samenwerking opzoeken</vt:lpstr>
      <vt:lpstr>Waar liepen we tegenaan?</vt:lpstr>
      <vt:lpstr>Stakeholdermanagement (1)</vt:lpstr>
      <vt:lpstr>Stakeholdermanagement (2)</vt:lpstr>
      <vt:lpstr>Dank voor jullie aandacht!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Jurian van der Waal | Transitiemakers</dc:creator>
  <cp:lastModifiedBy>Rudy Loos</cp:lastModifiedBy>
  <cp:revision>4</cp:revision>
  <dcterms:created xsi:type="dcterms:W3CDTF">2023-10-20T09:06:59Z</dcterms:created>
  <dcterms:modified xsi:type="dcterms:W3CDTF">2023-10-24T08:25:13Z</dcterms:modified>
  <cp:category>Prodoc |  Deventer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0x010100F732D3979F96DB4A89DD177BEAAC42C0</vt:lpwstr>
  </property>
</Properties>
</file>