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6" r:id="rId5"/>
    <p:sldId id="258" r:id="rId6"/>
    <p:sldId id="260" r:id="rId7"/>
    <p:sldId id="261" r:id="rId8"/>
    <p:sldId id="263" r:id="rId9"/>
    <p:sldId id="265" r:id="rId10"/>
    <p:sldId id="266" r:id="rId11"/>
    <p:sldId id="267" r:id="rId12"/>
    <p:sldId id="268"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260"/>
    <a:srgbClr val="FFFFFF"/>
    <a:srgbClr val="D86D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4AB876-28FE-429D-A389-96CEC714ED08}" v="29" dt="2023-10-24T04:42:08.5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showGuides="1">
      <p:cViewPr varScale="1">
        <p:scale>
          <a:sx n="101" d="100"/>
          <a:sy n="101" d="100"/>
        </p:scale>
        <p:origin x="108"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REN Sjoerd (EQUANS NL)" userId="229ef61e-746e-4b1c-b048-e1f2ee822b31" providerId="ADAL" clId="{464AB876-28FE-429D-A389-96CEC714ED08}"/>
    <pc:docChg chg="undo custSel addSld delSld modSld sldOrd">
      <pc:chgData name="PARREN Sjoerd (EQUANS NL)" userId="229ef61e-746e-4b1c-b048-e1f2ee822b31" providerId="ADAL" clId="{464AB876-28FE-429D-A389-96CEC714ED08}" dt="2023-10-24T05:01:18.019" v="4749" actId="6549"/>
      <pc:docMkLst>
        <pc:docMk/>
      </pc:docMkLst>
      <pc:sldChg chg="addSp delSp modSp mod">
        <pc:chgData name="PARREN Sjoerd (EQUANS NL)" userId="229ef61e-746e-4b1c-b048-e1f2ee822b31" providerId="ADAL" clId="{464AB876-28FE-429D-A389-96CEC714ED08}" dt="2023-10-24T04:41:42.735" v="4657" actId="18131"/>
        <pc:sldMkLst>
          <pc:docMk/>
          <pc:sldMk cId="1118619131" sldId="256"/>
        </pc:sldMkLst>
        <pc:spChg chg="del">
          <ac:chgData name="PARREN Sjoerd (EQUANS NL)" userId="229ef61e-746e-4b1c-b048-e1f2ee822b31" providerId="ADAL" clId="{464AB876-28FE-429D-A389-96CEC714ED08}" dt="2023-10-23T12:13:10.339" v="0" actId="931"/>
          <ac:spMkLst>
            <pc:docMk/>
            <pc:sldMk cId="1118619131" sldId="256"/>
            <ac:spMk id="2" creationId="{E1C09B79-55FA-4083-9550-C4464B6D1775}"/>
          </ac:spMkLst>
        </pc:spChg>
        <pc:spChg chg="mod">
          <ac:chgData name="PARREN Sjoerd (EQUANS NL)" userId="229ef61e-746e-4b1c-b048-e1f2ee822b31" providerId="ADAL" clId="{464AB876-28FE-429D-A389-96CEC714ED08}" dt="2023-10-24T04:40:55.307" v="4655" actId="6549"/>
          <ac:spMkLst>
            <pc:docMk/>
            <pc:sldMk cId="1118619131" sldId="256"/>
            <ac:spMk id="3" creationId="{610AA406-5DC2-40E6-8D7C-F45CD25557E5}"/>
          </ac:spMkLst>
        </pc:spChg>
        <pc:spChg chg="mod">
          <ac:chgData name="PARREN Sjoerd (EQUANS NL)" userId="229ef61e-746e-4b1c-b048-e1f2ee822b31" providerId="ADAL" clId="{464AB876-28FE-429D-A389-96CEC714ED08}" dt="2023-10-24T04:20:47.566" v="4376" actId="26606"/>
          <ac:spMkLst>
            <pc:docMk/>
            <pc:sldMk cId="1118619131" sldId="256"/>
            <ac:spMk id="4" creationId="{CEE0A614-2496-4593-95DF-73A46673DFE2}"/>
          </ac:spMkLst>
        </pc:spChg>
        <pc:picChg chg="add mod modCrop">
          <ac:chgData name="PARREN Sjoerd (EQUANS NL)" userId="229ef61e-746e-4b1c-b048-e1f2ee822b31" providerId="ADAL" clId="{464AB876-28FE-429D-A389-96CEC714ED08}" dt="2023-10-24T04:41:42.735" v="4657" actId="18131"/>
          <ac:picMkLst>
            <pc:docMk/>
            <pc:sldMk cId="1118619131" sldId="256"/>
            <ac:picMk id="6" creationId="{11BA8268-36F8-5022-95BC-4CA536F3DA4C}"/>
          </ac:picMkLst>
        </pc:picChg>
      </pc:sldChg>
      <pc:sldChg chg="del">
        <pc:chgData name="PARREN Sjoerd (EQUANS NL)" userId="229ef61e-746e-4b1c-b048-e1f2ee822b31" providerId="ADAL" clId="{464AB876-28FE-429D-A389-96CEC714ED08}" dt="2023-10-23T12:14:15.124" v="11" actId="47"/>
        <pc:sldMkLst>
          <pc:docMk/>
          <pc:sldMk cId="4227201436" sldId="257"/>
        </pc:sldMkLst>
      </pc:sldChg>
      <pc:sldChg chg="addSp delSp modSp mod">
        <pc:chgData name="PARREN Sjoerd (EQUANS NL)" userId="229ef61e-746e-4b1c-b048-e1f2ee822b31" providerId="ADAL" clId="{464AB876-28FE-429D-A389-96CEC714ED08}" dt="2023-10-24T04:42:14.040" v="4659" actId="1076"/>
        <pc:sldMkLst>
          <pc:docMk/>
          <pc:sldMk cId="4194871336" sldId="258"/>
        </pc:sldMkLst>
        <pc:spChg chg="mod">
          <ac:chgData name="PARREN Sjoerd (EQUANS NL)" userId="229ef61e-746e-4b1c-b048-e1f2ee822b31" providerId="ADAL" clId="{464AB876-28FE-429D-A389-96CEC714ED08}" dt="2023-10-23T12:14:23.306" v="24" actId="20577"/>
          <ac:spMkLst>
            <pc:docMk/>
            <pc:sldMk cId="4194871336" sldId="258"/>
            <ac:spMk id="2" creationId="{22538FFF-795F-269B-BE94-C206FC937F5A}"/>
          </ac:spMkLst>
        </pc:spChg>
        <pc:spChg chg="del">
          <ac:chgData name="PARREN Sjoerd (EQUANS NL)" userId="229ef61e-746e-4b1c-b048-e1f2ee822b31" providerId="ADAL" clId="{464AB876-28FE-429D-A389-96CEC714ED08}" dt="2023-10-23T12:13:50.022" v="4"/>
          <ac:spMkLst>
            <pc:docMk/>
            <pc:sldMk cId="4194871336" sldId="258"/>
            <ac:spMk id="5" creationId="{BCF16232-DF63-F8A1-FCFB-4B4953CF3715}"/>
          </ac:spMkLst>
        </pc:spChg>
        <pc:picChg chg="add mod modCrop">
          <ac:chgData name="PARREN Sjoerd (EQUANS NL)" userId="229ef61e-746e-4b1c-b048-e1f2ee822b31" providerId="ADAL" clId="{464AB876-28FE-429D-A389-96CEC714ED08}" dt="2023-10-24T04:42:14.040" v="4659" actId="1076"/>
          <ac:picMkLst>
            <pc:docMk/>
            <pc:sldMk cId="4194871336" sldId="258"/>
            <ac:picMk id="6" creationId="{F3EB7425-7589-7868-51E2-210979782037}"/>
          </ac:picMkLst>
        </pc:picChg>
        <pc:picChg chg="add mod">
          <ac:chgData name="PARREN Sjoerd (EQUANS NL)" userId="229ef61e-746e-4b1c-b048-e1f2ee822b31" providerId="ADAL" clId="{464AB876-28FE-429D-A389-96CEC714ED08}" dt="2023-10-24T04:42:08.534" v="4658" actId="1076"/>
          <ac:picMkLst>
            <pc:docMk/>
            <pc:sldMk cId="4194871336" sldId="258"/>
            <ac:picMk id="1026" creationId="{5058A3F8-CE5A-441B-5105-0D63747B4B25}"/>
          </ac:picMkLst>
        </pc:picChg>
      </pc:sldChg>
      <pc:sldChg chg="del">
        <pc:chgData name="PARREN Sjoerd (EQUANS NL)" userId="229ef61e-746e-4b1c-b048-e1f2ee822b31" providerId="ADAL" clId="{464AB876-28FE-429D-A389-96CEC714ED08}" dt="2023-10-23T12:23:47.993" v="430" actId="47"/>
        <pc:sldMkLst>
          <pc:docMk/>
          <pc:sldMk cId="3409414854" sldId="259"/>
        </pc:sldMkLst>
      </pc:sldChg>
      <pc:sldChg chg="addSp delSp modSp new mod">
        <pc:chgData name="PARREN Sjoerd (EQUANS NL)" userId="229ef61e-746e-4b1c-b048-e1f2ee822b31" providerId="ADAL" clId="{464AB876-28FE-429D-A389-96CEC714ED08}" dt="2023-10-24T04:39:12.201" v="4649" actId="1076"/>
        <pc:sldMkLst>
          <pc:docMk/>
          <pc:sldMk cId="3676429679" sldId="260"/>
        </pc:sldMkLst>
        <pc:spChg chg="mod">
          <ac:chgData name="PARREN Sjoerd (EQUANS NL)" userId="229ef61e-746e-4b1c-b048-e1f2ee822b31" providerId="ADAL" clId="{464AB876-28FE-429D-A389-96CEC714ED08}" dt="2023-10-23T12:14:45.138" v="55" actId="20577"/>
          <ac:spMkLst>
            <pc:docMk/>
            <pc:sldMk cId="3676429679" sldId="260"/>
            <ac:spMk id="2" creationId="{62B03B0E-A723-5216-918B-699F4296EAB2}"/>
          </ac:spMkLst>
        </pc:spChg>
        <pc:spChg chg="mod">
          <ac:chgData name="PARREN Sjoerd (EQUANS NL)" userId="229ef61e-746e-4b1c-b048-e1f2ee822b31" providerId="ADAL" clId="{464AB876-28FE-429D-A389-96CEC714ED08}" dt="2023-10-24T04:38:42.536" v="4644" actId="5793"/>
          <ac:spMkLst>
            <pc:docMk/>
            <pc:sldMk cId="3676429679" sldId="260"/>
            <ac:spMk id="3" creationId="{ABA51A66-D098-E031-EB01-1967798F11CA}"/>
          </ac:spMkLst>
        </pc:spChg>
        <pc:spChg chg="del">
          <ac:chgData name="PARREN Sjoerd (EQUANS NL)" userId="229ef61e-746e-4b1c-b048-e1f2ee822b31" providerId="ADAL" clId="{464AB876-28FE-429D-A389-96CEC714ED08}" dt="2023-10-23T12:20:39.738" v="236" actId="22"/>
          <ac:spMkLst>
            <pc:docMk/>
            <pc:sldMk cId="3676429679" sldId="260"/>
            <ac:spMk id="5" creationId="{E05B4E67-5627-8070-54BA-07B29DB348CF}"/>
          </ac:spMkLst>
        </pc:spChg>
        <pc:picChg chg="add mod ord modCrop">
          <ac:chgData name="PARREN Sjoerd (EQUANS NL)" userId="229ef61e-746e-4b1c-b048-e1f2ee822b31" providerId="ADAL" clId="{464AB876-28FE-429D-A389-96CEC714ED08}" dt="2023-10-24T04:39:12.201" v="4649" actId="1076"/>
          <ac:picMkLst>
            <pc:docMk/>
            <pc:sldMk cId="3676429679" sldId="260"/>
            <ac:picMk id="7" creationId="{C8107ABF-D4F1-799C-662D-02BF1E36DCFA}"/>
          </ac:picMkLst>
        </pc:picChg>
      </pc:sldChg>
      <pc:sldChg chg="addSp modSp new mod">
        <pc:chgData name="PARREN Sjoerd (EQUANS NL)" userId="229ef61e-746e-4b1c-b048-e1f2ee822b31" providerId="ADAL" clId="{464AB876-28FE-429D-A389-96CEC714ED08}" dt="2023-10-23T12:48:29.728" v="1467" actId="20577"/>
        <pc:sldMkLst>
          <pc:docMk/>
          <pc:sldMk cId="2056091405" sldId="261"/>
        </pc:sldMkLst>
        <pc:spChg chg="mod">
          <ac:chgData name="PARREN Sjoerd (EQUANS NL)" userId="229ef61e-746e-4b1c-b048-e1f2ee822b31" providerId="ADAL" clId="{464AB876-28FE-429D-A389-96CEC714ED08}" dt="2023-10-23T12:22:59.683" v="297" actId="20577"/>
          <ac:spMkLst>
            <pc:docMk/>
            <pc:sldMk cId="2056091405" sldId="261"/>
            <ac:spMk id="3" creationId="{32760AA9-5AE7-B6B6-5372-8D8D8945B788}"/>
          </ac:spMkLst>
        </pc:spChg>
        <pc:spChg chg="mod">
          <ac:chgData name="PARREN Sjoerd (EQUANS NL)" userId="229ef61e-746e-4b1c-b048-e1f2ee822b31" providerId="ADAL" clId="{464AB876-28FE-429D-A389-96CEC714ED08}" dt="2023-10-23T12:48:29.728" v="1467" actId="20577"/>
          <ac:spMkLst>
            <pc:docMk/>
            <pc:sldMk cId="2056091405" sldId="261"/>
            <ac:spMk id="4" creationId="{2927B98E-39F7-6338-48C0-ECDEA463AF5F}"/>
          </ac:spMkLst>
        </pc:spChg>
        <pc:picChg chg="add mod">
          <ac:chgData name="PARREN Sjoerd (EQUANS NL)" userId="229ef61e-746e-4b1c-b048-e1f2ee822b31" providerId="ADAL" clId="{464AB876-28FE-429D-A389-96CEC714ED08}" dt="2023-10-23T12:48:25.519" v="1466" actId="1076"/>
          <ac:picMkLst>
            <pc:docMk/>
            <pc:sldMk cId="2056091405" sldId="261"/>
            <ac:picMk id="6" creationId="{7036E1F0-871A-E9E0-9E65-083A111C616A}"/>
          </ac:picMkLst>
        </pc:picChg>
      </pc:sldChg>
      <pc:sldChg chg="addSp delSp modSp new del mod">
        <pc:chgData name="PARREN Sjoerd (EQUANS NL)" userId="229ef61e-746e-4b1c-b048-e1f2ee822b31" providerId="ADAL" clId="{464AB876-28FE-429D-A389-96CEC714ED08}" dt="2023-10-23T12:50:04.015" v="1517" actId="47"/>
        <pc:sldMkLst>
          <pc:docMk/>
          <pc:sldMk cId="4077512298" sldId="262"/>
        </pc:sldMkLst>
        <pc:spChg chg="mod">
          <ac:chgData name="PARREN Sjoerd (EQUANS NL)" userId="229ef61e-746e-4b1c-b048-e1f2ee822b31" providerId="ADAL" clId="{464AB876-28FE-429D-A389-96CEC714ED08}" dt="2023-10-23T12:42:35.580" v="1082"/>
          <ac:spMkLst>
            <pc:docMk/>
            <pc:sldMk cId="4077512298" sldId="262"/>
            <ac:spMk id="3" creationId="{A61CA45E-F5B3-8FC0-A141-53529DB6D887}"/>
          </ac:spMkLst>
        </pc:spChg>
        <pc:spChg chg="add del">
          <ac:chgData name="PARREN Sjoerd (EQUANS NL)" userId="229ef61e-746e-4b1c-b048-e1f2ee822b31" providerId="ADAL" clId="{464AB876-28FE-429D-A389-96CEC714ED08}" dt="2023-10-23T12:33:41.488" v="452" actId="22"/>
          <ac:spMkLst>
            <pc:docMk/>
            <pc:sldMk cId="4077512298" sldId="262"/>
            <ac:spMk id="6" creationId="{22B35949-1261-2533-E767-B4F264557FAE}"/>
          </ac:spMkLst>
        </pc:spChg>
      </pc:sldChg>
      <pc:sldChg chg="addSp delSp modSp new mod ord">
        <pc:chgData name="PARREN Sjoerd (EQUANS NL)" userId="229ef61e-746e-4b1c-b048-e1f2ee822b31" providerId="ADAL" clId="{464AB876-28FE-429D-A389-96CEC714ED08}" dt="2023-10-24T05:01:18.019" v="4749" actId="6549"/>
        <pc:sldMkLst>
          <pc:docMk/>
          <pc:sldMk cId="4100526961" sldId="263"/>
        </pc:sldMkLst>
        <pc:spChg chg="mod">
          <ac:chgData name="PARREN Sjoerd (EQUANS NL)" userId="229ef61e-746e-4b1c-b048-e1f2ee822b31" providerId="ADAL" clId="{464AB876-28FE-429D-A389-96CEC714ED08}" dt="2023-10-24T05:01:04.948" v="4747" actId="20577"/>
          <ac:spMkLst>
            <pc:docMk/>
            <pc:sldMk cId="4100526961" sldId="263"/>
            <ac:spMk id="2" creationId="{F7A55AAD-9E82-E14A-1420-C8270A8F0F0B}"/>
          </ac:spMkLst>
        </pc:spChg>
        <pc:spChg chg="mod">
          <ac:chgData name="PARREN Sjoerd (EQUANS NL)" userId="229ef61e-746e-4b1c-b048-e1f2ee822b31" providerId="ADAL" clId="{464AB876-28FE-429D-A389-96CEC714ED08}" dt="2023-10-24T05:01:18.019" v="4749" actId="6549"/>
          <ac:spMkLst>
            <pc:docMk/>
            <pc:sldMk cId="4100526961" sldId="263"/>
            <ac:spMk id="3" creationId="{F59D5D47-445B-2528-7656-E5D6D3AC6B05}"/>
          </ac:spMkLst>
        </pc:spChg>
        <pc:spChg chg="del">
          <ac:chgData name="PARREN Sjoerd (EQUANS NL)" userId="229ef61e-746e-4b1c-b048-e1f2ee822b31" providerId="ADAL" clId="{464AB876-28FE-429D-A389-96CEC714ED08}" dt="2023-10-23T12:38:32.785" v="948" actId="931"/>
          <ac:spMkLst>
            <pc:docMk/>
            <pc:sldMk cId="4100526961" sldId="263"/>
            <ac:spMk id="5" creationId="{8CFCF44C-B0D8-71F7-16DC-68664F4357FF}"/>
          </ac:spMkLst>
        </pc:spChg>
        <pc:picChg chg="add mod">
          <ac:chgData name="PARREN Sjoerd (EQUANS NL)" userId="229ef61e-746e-4b1c-b048-e1f2ee822b31" providerId="ADAL" clId="{464AB876-28FE-429D-A389-96CEC714ED08}" dt="2023-10-23T12:39:02.185" v="951" actId="18653"/>
          <ac:picMkLst>
            <pc:docMk/>
            <pc:sldMk cId="4100526961" sldId="263"/>
            <ac:picMk id="7" creationId="{AF7449D0-8191-7AD4-F480-977A7716F4DD}"/>
          </ac:picMkLst>
        </pc:picChg>
      </pc:sldChg>
      <pc:sldChg chg="new del">
        <pc:chgData name="PARREN Sjoerd (EQUANS NL)" userId="229ef61e-746e-4b1c-b048-e1f2ee822b31" providerId="ADAL" clId="{464AB876-28FE-429D-A389-96CEC714ED08}" dt="2023-10-23T12:50:01.808" v="1516" actId="47"/>
        <pc:sldMkLst>
          <pc:docMk/>
          <pc:sldMk cId="1977308586" sldId="264"/>
        </pc:sldMkLst>
      </pc:sldChg>
      <pc:sldChg chg="modSp new mod">
        <pc:chgData name="PARREN Sjoerd (EQUANS NL)" userId="229ef61e-746e-4b1c-b048-e1f2ee822b31" providerId="ADAL" clId="{464AB876-28FE-429D-A389-96CEC714ED08}" dt="2023-10-24T04:43:45.064" v="4660" actId="6549"/>
        <pc:sldMkLst>
          <pc:docMk/>
          <pc:sldMk cId="4155739280" sldId="265"/>
        </pc:sldMkLst>
        <pc:spChg chg="mod">
          <ac:chgData name="PARREN Sjoerd (EQUANS NL)" userId="229ef61e-746e-4b1c-b048-e1f2ee822b31" providerId="ADAL" clId="{464AB876-28FE-429D-A389-96CEC714ED08}" dt="2023-10-23T12:45:37.073" v="1155" actId="20577"/>
          <ac:spMkLst>
            <pc:docMk/>
            <pc:sldMk cId="4155739280" sldId="265"/>
            <ac:spMk id="3" creationId="{18CFCF5E-A0A6-48E3-967A-D1C52394594A}"/>
          </ac:spMkLst>
        </pc:spChg>
        <pc:spChg chg="mod">
          <ac:chgData name="PARREN Sjoerd (EQUANS NL)" userId="229ef61e-746e-4b1c-b048-e1f2ee822b31" providerId="ADAL" clId="{464AB876-28FE-429D-A389-96CEC714ED08}" dt="2023-10-24T04:43:45.064" v="4660" actId="6549"/>
          <ac:spMkLst>
            <pc:docMk/>
            <pc:sldMk cId="4155739280" sldId="265"/>
            <ac:spMk id="4" creationId="{888DD1B6-3878-D160-8FF0-8B101C62E5C3}"/>
          </ac:spMkLst>
        </pc:spChg>
      </pc:sldChg>
      <pc:sldChg chg="modSp new mod">
        <pc:chgData name="PARREN Sjoerd (EQUANS NL)" userId="229ef61e-746e-4b1c-b048-e1f2ee822b31" providerId="ADAL" clId="{464AB876-28FE-429D-A389-96CEC714ED08}" dt="2023-10-24T04:55:26.956" v="4661" actId="14100"/>
        <pc:sldMkLst>
          <pc:docMk/>
          <pc:sldMk cId="3613272420" sldId="266"/>
        </pc:sldMkLst>
        <pc:spChg chg="mod">
          <ac:chgData name="PARREN Sjoerd (EQUANS NL)" userId="229ef61e-746e-4b1c-b048-e1f2ee822b31" providerId="ADAL" clId="{464AB876-28FE-429D-A389-96CEC714ED08}" dt="2023-10-23T13:07:44.127" v="3282" actId="1076"/>
          <ac:spMkLst>
            <pc:docMk/>
            <pc:sldMk cId="3613272420" sldId="266"/>
            <ac:spMk id="3" creationId="{EB02BDB6-D62D-5800-BEFC-76CD64728BAE}"/>
          </ac:spMkLst>
        </pc:spChg>
        <pc:spChg chg="mod">
          <ac:chgData name="PARREN Sjoerd (EQUANS NL)" userId="229ef61e-746e-4b1c-b048-e1f2ee822b31" providerId="ADAL" clId="{464AB876-28FE-429D-A389-96CEC714ED08}" dt="2023-10-24T04:55:26.956" v="4661" actId="14100"/>
          <ac:spMkLst>
            <pc:docMk/>
            <pc:sldMk cId="3613272420" sldId="266"/>
            <ac:spMk id="4" creationId="{00080A23-8ADE-292C-6083-C0D567ED864F}"/>
          </ac:spMkLst>
        </pc:spChg>
      </pc:sldChg>
      <pc:sldChg chg="addSp delSp modSp new mod modClrScheme chgLayout">
        <pc:chgData name="PARREN Sjoerd (EQUANS NL)" userId="229ef61e-746e-4b1c-b048-e1f2ee822b31" providerId="ADAL" clId="{464AB876-28FE-429D-A389-96CEC714ED08}" dt="2023-10-24T04:57:28.333" v="4740" actId="20577"/>
        <pc:sldMkLst>
          <pc:docMk/>
          <pc:sldMk cId="2923022655" sldId="267"/>
        </pc:sldMkLst>
        <pc:spChg chg="mod ord">
          <ac:chgData name="PARREN Sjoerd (EQUANS NL)" userId="229ef61e-746e-4b1c-b048-e1f2ee822b31" providerId="ADAL" clId="{464AB876-28FE-429D-A389-96CEC714ED08}" dt="2023-10-23T13:04:22.940" v="3050" actId="700"/>
          <ac:spMkLst>
            <pc:docMk/>
            <pc:sldMk cId="2923022655" sldId="267"/>
            <ac:spMk id="2" creationId="{9CD9AD6D-191D-BA6F-E355-1FAB3350C365}"/>
          </ac:spMkLst>
        </pc:spChg>
        <pc:spChg chg="del mod ord">
          <ac:chgData name="PARREN Sjoerd (EQUANS NL)" userId="229ef61e-746e-4b1c-b048-e1f2ee822b31" providerId="ADAL" clId="{464AB876-28FE-429D-A389-96CEC714ED08}" dt="2023-10-23T13:04:22.940" v="3050" actId="700"/>
          <ac:spMkLst>
            <pc:docMk/>
            <pc:sldMk cId="2923022655" sldId="267"/>
            <ac:spMk id="3" creationId="{13E31C05-EA88-0DE0-A413-44253378F1D7}"/>
          </ac:spMkLst>
        </pc:spChg>
        <pc:spChg chg="del mod ord">
          <ac:chgData name="PARREN Sjoerd (EQUANS NL)" userId="229ef61e-746e-4b1c-b048-e1f2ee822b31" providerId="ADAL" clId="{464AB876-28FE-429D-A389-96CEC714ED08}" dt="2023-10-23T13:04:22.940" v="3050" actId="700"/>
          <ac:spMkLst>
            <pc:docMk/>
            <pc:sldMk cId="2923022655" sldId="267"/>
            <ac:spMk id="4" creationId="{76FD1DD1-256A-ED0A-DE63-C94111AD7268}"/>
          </ac:spMkLst>
        </pc:spChg>
        <pc:spChg chg="add mod ord">
          <ac:chgData name="PARREN Sjoerd (EQUANS NL)" userId="229ef61e-746e-4b1c-b048-e1f2ee822b31" providerId="ADAL" clId="{464AB876-28FE-429D-A389-96CEC714ED08}" dt="2023-10-23T13:13:40.077" v="3455" actId="20577"/>
          <ac:spMkLst>
            <pc:docMk/>
            <pc:sldMk cId="2923022655" sldId="267"/>
            <ac:spMk id="5" creationId="{2F7BD29D-B029-E082-F1A5-D0CC5594E55E}"/>
          </ac:spMkLst>
        </pc:spChg>
        <pc:spChg chg="add mod ord">
          <ac:chgData name="PARREN Sjoerd (EQUANS NL)" userId="229ef61e-746e-4b1c-b048-e1f2ee822b31" providerId="ADAL" clId="{464AB876-28FE-429D-A389-96CEC714ED08}" dt="2023-10-24T04:57:28.333" v="4740" actId="20577"/>
          <ac:spMkLst>
            <pc:docMk/>
            <pc:sldMk cId="2923022655" sldId="267"/>
            <ac:spMk id="6" creationId="{4FB798A6-6C35-1925-F61B-A44ACCC5008B}"/>
          </ac:spMkLst>
        </pc:spChg>
      </pc:sldChg>
      <pc:sldChg chg="modSp new mod">
        <pc:chgData name="PARREN Sjoerd (EQUANS NL)" userId="229ef61e-746e-4b1c-b048-e1f2ee822b31" providerId="ADAL" clId="{464AB876-28FE-429D-A389-96CEC714ED08}" dt="2023-10-23T13:20:36.998" v="4362" actId="20577"/>
        <pc:sldMkLst>
          <pc:docMk/>
          <pc:sldMk cId="1743648794" sldId="268"/>
        </pc:sldMkLst>
        <pc:spChg chg="mod">
          <ac:chgData name="PARREN Sjoerd (EQUANS NL)" userId="229ef61e-746e-4b1c-b048-e1f2ee822b31" providerId="ADAL" clId="{464AB876-28FE-429D-A389-96CEC714ED08}" dt="2023-10-23T13:20:10.344" v="4329" actId="20577"/>
          <ac:spMkLst>
            <pc:docMk/>
            <pc:sldMk cId="1743648794" sldId="268"/>
            <ac:spMk id="2" creationId="{CB7F3FCF-E78E-B54D-5521-B3E6CA948839}"/>
          </ac:spMkLst>
        </pc:spChg>
        <pc:spChg chg="mod">
          <ac:chgData name="PARREN Sjoerd (EQUANS NL)" userId="229ef61e-746e-4b1c-b048-e1f2ee822b31" providerId="ADAL" clId="{464AB876-28FE-429D-A389-96CEC714ED08}" dt="2023-10-23T13:20:36.998" v="4362" actId="20577"/>
          <ac:spMkLst>
            <pc:docMk/>
            <pc:sldMk cId="1743648794" sldId="268"/>
            <ac:spMk id="3" creationId="{269B4AC3-0709-D59C-E813-5B368FAAF661}"/>
          </ac:spMkLst>
        </pc:spChg>
        <pc:spChg chg="mod">
          <ac:chgData name="PARREN Sjoerd (EQUANS NL)" userId="229ef61e-746e-4b1c-b048-e1f2ee822b31" providerId="ADAL" clId="{464AB876-28FE-429D-A389-96CEC714ED08}" dt="2023-10-23T13:19:49.991" v="4306" actId="20577"/>
          <ac:spMkLst>
            <pc:docMk/>
            <pc:sldMk cId="1743648794" sldId="268"/>
            <ac:spMk id="4" creationId="{C02EE992-729B-921C-FB7F-14E7CBDD2A7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4D7A7D-36A0-4812-806B-432E5D1E73F5}" type="datetimeFigureOut">
              <a:rPr lang="nl-NL" smtClean="0"/>
              <a:t>24-10-2023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72AD60-E86F-40A6-8CDC-1190B4B0A853}" type="slidenum">
              <a:rPr lang="nl-NL" smtClean="0"/>
              <a:t>‹nr.›</a:t>
            </a:fld>
            <a:endParaRPr lang="nl-NL"/>
          </a:p>
        </p:txBody>
      </p:sp>
    </p:spTree>
    <p:extLst>
      <p:ext uri="{BB962C8B-B14F-4D97-AF65-F5344CB8AC3E}">
        <p14:creationId xmlns:p14="http://schemas.microsoft.com/office/powerpoint/2010/main" val="572172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F0C762DB-B2F0-4187-AA15-7D64AA754DB4}"/>
              </a:ext>
            </a:extLst>
          </p:cNvPr>
          <p:cNvSpPr/>
          <p:nvPr userDrawn="1"/>
        </p:nvSpPr>
        <p:spPr>
          <a:xfrm>
            <a:off x="0" y="6762750"/>
            <a:ext cx="12192000" cy="95250"/>
          </a:xfrm>
          <a:prstGeom prst="rect">
            <a:avLst/>
          </a:prstGeom>
          <a:gradFill>
            <a:gsLst>
              <a:gs pos="0">
                <a:schemeClr val="accent1"/>
              </a:gs>
              <a:gs pos="100000">
                <a:srgbClr val="D86D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16BA9C54-C3BD-48FF-9E8C-8652038290B9}"/>
              </a:ext>
            </a:extLst>
          </p:cNvPr>
          <p:cNvSpPr/>
          <p:nvPr userDrawn="1"/>
        </p:nvSpPr>
        <p:spPr>
          <a:xfrm>
            <a:off x="0" y="3571876"/>
            <a:ext cx="12192000" cy="8739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8F0AD81E-5FC2-4A89-AB74-BA625CF6D0F0}"/>
              </a:ext>
            </a:extLst>
          </p:cNvPr>
          <p:cNvSpPr/>
          <p:nvPr userDrawn="1"/>
        </p:nvSpPr>
        <p:spPr>
          <a:xfrm>
            <a:off x="0" y="3111502"/>
            <a:ext cx="12192000" cy="4603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0A9F0770-F042-4D92-9E5C-681117A299D2}"/>
              </a:ext>
            </a:extLst>
          </p:cNvPr>
          <p:cNvSpPr/>
          <p:nvPr userDrawn="1"/>
        </p:nvSpPr>
        <p:spPr>
          <a:xfrm>
            <a:off x="0" y="0"/>
            <a:ext cx="12192000" cy="3114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Logo">
            <a:extLst>
              <a:ext uri="{FF2B5EF4-FFF2-40B4-BE49-F238E27FC236}">
                <a16:creationId xmlns:a16="http://schemas.microsoft.com/office/drawing/2014/main" id="{0F546202-BC06-4C86-B864-8787B2F373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0787" y="762862"/>
            <a:ext cx="4510426" cy="1585776"/>
          </a:xfrm>
          <a:prstGeom prst="rect">
            <a:avLst/>
          </a:prstGeom>
        </p:spPr>
      </p:pic>
      <p:sp>
        <p:nvSpPr>
          <p:cNvPr id="16" name="Tijdelijke aanduiding voor afbeelding 15">
            <a:extLst>
              <a:ext uri="{FF2B5EF4-FFF2-40B4-BE49-F238E27FC236}">
                <a16:creationId xmlns:a16="http://schemas.microsoft.com/office/drawing/2014/main" id="{039CBEFC-65B3-4663-8AB4-3FDFFDCB66BE}"/>
              </a:ext>
            </a:extLst>
          </p:cNvPr>
          <p:cNvSpPr>
            <a:spLocks noGrp="1"/>
          </p:cNvSpPr>
          <p:nvPr>
            <p:ph type="pic" sz="quarter" idx="10"/>
          </p:nvPr>
        </p:nvSpPr>
        <p:spPr>
          <a:xfrm>
            <a:off x="0" y="4445794"/>
            <a:ext cx="12192000" cy="2316956"/>
          </a:xfrm>
        </p:spPr>
        <p:txBody>
          <a:bodyPr/>
          <a:lstStyle/>
          <a:p>
            <a:r>
              <a:rPr lang="nl-NL"/>
              <a:t>Klik op het pictogram als u een afbeelding wilt toevoegen</a:t>
            </a:r>
          </a:p>
        </p:txBody>
      </p:sp>
      <p:sp>
        <p:nvSpPr>
          <p:cNvPr id="3" name="Ondertitel 2">
            <a:extLst>
              <a:ext uri="{FF2B5EF4-FFF2-40B4-BE49-F238E27FC236}">
                <a16:creationId xmlns:a16="http://schemas.microsoft.com/office/drawing/2014/main" id="{4CCB43A1-9FA9-4236-A828-263DBBAA6BF5}"/>
              </a:ext>
            </a:extLst>
          </p:cNvPr>
          <p:cNvSpPr>
            <a:spLocks noGrp="1"/>
          </p:cNvSpPr>
          <p:nvPr>
            <p:ph type="subTitle" idx="1" hasCustomPrompt="1"/>
          </p:nvPr>
        </p:nvSpPr>
        <p:spPr>
          <a:xfrm>
            <a:off x="0" y="3173841"/>
            <a:ext cx="12192000" cy="306454"/>
          </a:xfrm>
        </p:spPr>
        <p:txBody>
          <a:bodyPr bIns="0" anchor="ctr" anchorCtr="0">
            <a:noAutofit/>
          </a:bodyPr>
          <a:lstStyle>
            <a:lvl1pPr marL="0" indent="0" algn="ctr">
              <a:lnSpc>
                <a:spcPct val="100000"/>
              </a:lnSpc>
              <a:buNone/>
              <a:defRPr sz="150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Door: Naam Achternaam</a:t>
            </a:r>
          </a:p>
        </p:txBody>
      </p:sp>
      <p:sp>
        <p:nvSpPr>
          <p:cNvPr id="2" name="Titel 1">
            <a:extLst>
              <a:ext uri="{FF2B5EF4-FFF2-40B4-BE49-F238E27FC236}">
                <a16:creationId xmlns:a16="http://schemas.microsoft.com/office/drawing/2014/main" id="{9877A3C1-0A65-4C0D-8D4E-E5B1DC21C1B2}"/>
              </a:ext>
            </a:extLst>
          </p:cNvPr>
          <p:cNvSpPr>
            <a:spLocks noGrp="1"/>
          </p:cNvSpPr>
          <p:nvPr>
            <p:ph type="ctrTitle" hasCustomPrompt="1"/>
          </p:nvPr>
        </p:nvSpPr>
        <p:spPr>
          <a:xfrm>
            <a:off x="0" y="3784270"/>
            <a:ext cx="12192000" cy="449129"/>
          </a:xfrm>
        </p:spPr>
        <p:txBody>
          <a:bodyPr anchor="ctr" anchorCtr="0">
            <a:noAutofit/>
          </a:bodyPr>
          <a:lstStyle>
            <a:lvl1pPr algn="ctr">
              <a:lnSpc>
                <a:spcPct val="100000"/>
              </a:lnSpc>
              <a:defRPr sz="2500" b="1">
                <a:solidFill>
                  <a:srgbClr val="FFFFFF"/>
                </a:solidFill>
              </a:defRPr>
            </a:lvl1pPr>
          </a:lstStyle>
          <a:p>
            <a:r>
              <a:rPr lang="nl-NL" dirty="0"/>
              <a:t>Naam van de presentatie</a:t>
            </a:r>
          </a:p>
        </p:txBody>
      </p:sp>
    </p:spTree>
    <p:extLst>
      <p:ext uri="{BB962C8B-B14F-4D97-AF65-F5344CB8AC3E}">
        <p14:creationId xmlns:p14="http://schemas.microsoft.com/office/powerpoint/2010/main" val="2550113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to +  tekst in kader">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88290BD4-BA59-424F-BD82-25C7659A4556}"/>
              </a:ext>
            </a:extLst>
          </p:cNvPr>
          <p:cNvSpPr>
            <a:spLocks noGrp="1"/>
          </p:cNvSpPr>
          <p:nvPr>
            <p:ph type="pic" sz="quarter" idx="11"/>
          </p:nvPr>
        </p:nvSpPr>
        <p:spPr>
          <a:xfrm>
            <a:off x="0" y="0"/>
            <a:ext cx="12192000" cy="5851525"/>
          </a:xfrm>
        </p:spPr>
        <p:txBody>
          <a:bodyPr/>
          <a:lstStyle/>
          <a:p>
            <a:r>
              <a:rPr lang="nl-NL"/>
              <a:t>Klik op het pictogram als u een afbeelding wilt toevoegen</a:t>
            </a:r>
          </a:p>
        </p:txBody>
      </p:sp>
      <p:sp>
        <p:nvSpPr>
          <p:cNvPr id="2" name="Titel 1">
            <a:extLst>
              <a:ext uri="{FF2B5EF4-FFF2-40B4-BE49-F238E27FC236}">
                <a16:creationId xmlns:a16="http://schemas.microsoft.com/office/drawing/2014/main" id="{3D14C2F9-34F1-400F-B629-EAEF32EAEAA4}"/>
              </a:ext>
            </a:extLst>
          </p:cNvPr>
          <p:cNvSpPr>
            <a:spLocks noGrp="1"/>
          </p:cNvSpPr>
          <p:nvPr>
            <p:ph type="title" hasCustomPrompt="1"/>
          </p:nvPr>
        </p:nvSpPr>
        <p:spPr>
          <a:xfrm>
            <a:off x="911225" y="791966"/>
            <a:ext cx="4188313" cy="1740219"/>
          </a:xfrm>
          <a:noFill/>
        </p:spPr>
        <p:txBody>
          <a:bodyPr lIns="396000" tIns="540000" anchor="t" anchorCtr="0"/>
          <a:lstStyle>
            <a:lvl1pPr>
              <a:lnSpc>
                <a:spcPct val="100000"/>
              </a:lnSpc>
              <a:defRPr>
                <a:solidFill>
                  <a:schemeClr val="accent1"/>
                </a:solidFill>
              </a:defRPr>
            </a:lvl1pPr>
          </a:lstStyle>
          <a:p>
            <a:r>
              <a:rPr lang="nl-NL" dirty="0"/>
              <a:t>Titel</a:t>
            </a:r>
          </a:p>
        </p:txBody>
      </p:sp>
      <p:sp>
        <p:nvSpPr>
          <p:cNvPr id="3" name="Tijdelijke aanduiding voor voettekst 2">
            <a:extLst>
              <a:ext uri="{FF2B5EF4-FFF2-40B4-BE49-F238E27FC236}">
                <a16:creationId xmlns:a16="http://schemas.microsoft.com/office/drawing/2014/main" id="{6B932C38-D1CC-4235-A06B-8458825865B2}"/>
              </a:ext>
            </a:extLst>
          </p:cNvPr>
          <p:cNvSpPr>
            <a:spLocks noGrp="1"/>
          </p:cNvSpPr>
          <p:nvPr>
            <p:ph type="ftr" sz="quarter" idx="10"/>
          </p:nvPr>
        </p:nvSpPr>
        <p:spPr/>
        <p:txBody>
          <a:bodyPr/>
          <a:lstStyle/>
          <a:p>
            <a:r>
              <a:rPr lang="nl-NL"/>
              <a:t>www.pvbnederland.nl</a:t>
            </a:r>
            <a:endParaRPr lang="nl-NL" dirty="0"/>
          </a:p>
        </p:txBody>
      </p:sp>
      <p:sp>
        <p:nvSpPr>
          <p:cNvPr id="9" name="Tijdelijke aanduiding voor inhoud 8">
            <a:extLst>
              <a:ext uri="{FF2B5EF4-FFF2-40B4-BE49-F238E27FC236}">
                <a16:creationId xmlns:a16="http://schemas.microsoft.com/office/drawing/2014/main" id="{286DF9EE-A863-4A36-BDA4-EB330B047F1A}"/>
              </a:ext>
            </a:extLst>
          </p:cNvPr>
          <p:cNvSpPr>
            <a:spLocks noGrp="1"/>
          </p:cNvSpPr>
          <p:nvPr>
            <p:ph sz="quarter" idx="12" hasCustomPrompt="1"/>
          </p:nvPr>
        </p:nvSpPr>
        <p:spPr>
          <a:xfrm>
            <a:off x="911225" y="2532185"/>
            <a:ext cx="4188313" cy="2755900"/>
          </a:xfrm>
          <a:noFill/>
        </p:spPr>
        <p:txBody>
          <a:bodyPr lIns="396000" tIns="108000"/>
          <a:lstStyle>
            <a:lvl1pPr marL="0" indent="0">
              <a:lnSpc>
                <a:spcPct val="150000"/>
              </a:lnSpc>
              <a:buNone/>
              <a:defRPr/>
            </a:lvl1pPr>
          </a:lstStyle>
          <a:p>
            <a:pPr lvl="0"/>
            <a:r>
              <a:rPr lang="nl-NL" dirty="0"/>
              <a:t>Tekst</a:t>
            </a:r>
          </a:p>
        </p:txBody>
      </p:sp>
    </p:spTree>
    <p:extLst>
      <p:ext uri="{BB962C8B-B14F-4D97-AF65-F5344CB8AC3E}">
        <p14:creationId xmlns:p14="http://schemas.microsoft.com/office/powerpoint/2010/main" val="203367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B5708E60-CDA8-C88A-F233-87F424C4B04E}"/>
              </a:ext>
            </a:extLst>
          </p:cNvPr>
          <p:cNvSpPr/>
          <p:nvPr userDrawn="1"/>
        </p:nvSpPr>
        <p:spPr>
          <a:xfrm>
            <a:off x="0" y="0"/>
            <a:ext cx="12192000" cy="58515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voettekst 2">
            <a:extLst>
              <a:ext uri="{FF2B5EF4-FFF2-40B4-BE49-F238E27FC236}">
                <a16:creationId xmlns:a16="http://schemas.microsoft.com/office/drawing/2014/main" id="{88A972B6-CF26-2403-7911-14E983886219}"/>
              </a:ext>
            </a:extLst>
          </p:cNvPr>
          <p:cNvSpPr>
            <a:spLocks noGrp="1"/>
          </p:cNvSpPr>
          <p:nvPr>
            <p:ph type="ftr" sz="quarter" idx="10"/>
          </p:nvPr>
        </p:nvSpPr>
        <p:spPr/>
        <p:txBody>
          <a:bodyPr/>
          <a:lstStyle/>
          <a:p>
            <a:r>
              <a:rPr lang="nl-NL"/>
              <a:t>www.pvbnederland.nl</a:t>
            </a:r>
            <a:endParaRPr lang="nl-NL" dirty="0"/>
          </a:p>
        </p:txBody>
      </p:sp>
      <p:sp>
        <p:nvSpPr>
          <p:cNvPr id="7" name="Titel 1">
            <a:extLst>
              <a:ext uri="{FF2B5EF4-FFF2-40B4-BE49-F238E27FC236}">
                <a16:creationId xmlns:a16="http://schemas.microsoft.com/office/drawing/2014/main" id="{A6F74E86-F92E-860B-B566-9D6286C04B53}"/>
              </a:ext>
            </a:extLst>
          </p:cNvPr>
          <p:cNvSpPr>
            <a:spLocks noGrp="1"/>
          </p:cNvSpPr>
          <p:nvPr>
            <p:ph type="title"/>
          </p:nvPr>
        </p:nvSpPr>
        <p:spPr>
          <a:xfrm>
            <a:off x="1037968" y="365125"/>
            <a:ext cx="11154032" cy="1118483"/>
          </a:xfrm>
        </p:spPr>
        <p:txBody>
          <a:bodyPr/>
          <a:lstStyle>
            <a:lvl1pPr>
              <a:defRPr>
                <a:solidFill>
                  <a:srgbClr val="1A3260"/>
                </a:solidFill>
              </a:defRPr>
            </a:lvl1pPr>
          </a:lstStyle>
          <a:p>
            <a:r>
              <a:rPr lang="nl-NL"/>
              <a:t>Klik om stijl te bewerken</a:t>
            </a:r>
            <a:endParaRPr lang="nl-NL" dirty="0"/>
          </a:p>
        </p:txBody>
      </p:sp>
      <p:sp>
        <p:nvSpPr>
          <p:cNvPr id="8" name="Tijdelijke aanduiding voor inhoud 2">
            <a:extLst>
              <a:ext uri="{FF2B5EF4-FFF2-40B4-BE49-F238E27FC236}">
                <a16:creationId xmlns:a16="http://schemas.microsoft.com/office/drawing/2014/main" id="{EBE10F95-5A78-F1DF-AEE6-916AC83DEEE7}"/>
              </a:ext>
            </a:extLst>
          </p:cNvPr>
          <p:cNvSpPr>
            <a:spLocks noGrp="1"/>
          </p:cNvSpPr>
          <p:nvPr>
            <p:ph idx="1"/>
          </p:nvPr>
        </p:nvSpPr>
        <p:spPr>
          <a:xfrm>
            <a:off x="1037968" y="1765568"/>
            <a:ext cx="11154032" cy="4017394"/>
          </a:xfrm>
        </p:spPr>
        <p:txBody>
          <a:bodyPr/>
          <a:lstStyle>
            <a:lvl1pPr>
              <a:lnSpc>
                <a:spcPct val="150000"/>
              </a:lnSpc>
              <a:defRPr>
                <a:solidFill>
                  <a:srgbClr val="1A3260"/>
                </a:solidFill>
              </a:defRPr>
            </a:lvl1pPr>
            <a:lvl2pPr>
              <a:lnSpc>
                <a:spcPct val="150000"/>
              </a:lnSpc>
              <a:defRPr>
                <a:solidFill>
                  <a:srgbClr val="1A3260"/>
                </a:solidFill>
              </a:defRPr>
            </a:lvl2pPr>
          </a:lstStyle>
          <a:p>
            <a:pPr lvl="0"/>
            <a:r>
              <a:rPr lang="nl-NL" dirty="0"/>
              <a:t>Klikken om de tekststijl van het model te bewerken</a:t>
            </a:r>
          </a:p>
          <a:p>
            <a:pPr lvl="1"/>
            <a:r>
              <a:rPr lang="nl-NL" dirty="0"/>
              <a:t>Tweede niveau</a:t>
            </a:r>
          </a:p>
        </p:txBody>
      </p:sp>
    </p:spTree>
    <p:extLst>
      <p:ext uri="{BB962C8B-B14F-4D97-AF65-F5344CB8AC3E}">
        <p14:creationId xmlns:p14="http://schemas.microsoft.com/office/powerpoint/2010/main" val="2871175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C064EB5-2BDC-3173-BCAA-8392480BEAEB}"/>
              </a:ext>
            </a:extLst>
          </p:cNvPr>
          <p:cNvSpPr/>
          <p:nvPr userDrawn="1"/>
        </p:nvSpPr>
        <p:spPr>
          <a:xfrm>
            <a:off x="0" y="0"/>
            <a:ext cx="12192000" cy="5851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voettekst 2">
            <a:extLst>
              <a:ext uri="{FF2B5EF4-FFF2-40B4-BE49-F238E27FC236}">
                <a16:creationId xmlns:a16="http://schemas.microsoft.com/office/drawing/2014/main" id="{BE057D00-CD23-6A36-C457-C7993A583C32}"/>
              </a:ext>
            </a:extLst>
          </p:cNvPr>
          <p:cNvSpPr>
            <a:spLocks noGrp="1"/>
          </p:cNvSpPr>
          <p:nvPr>
            <p:ph type="ftr" sz="quarter" idx="10"/>
          </p:nvPr>
        </p:nvSpPr>
        <p:spPr/>
        <p:txBody>
          <a:bodyPr/>
          <a:lstStyle/>
          <a:p>
            <a:r>
              <a:rPr lang="nl-NL"/>
              <a:t>www.pvbnederland.nl</a:t>
            </a:r>
            <a:endParaRPr lang="nl-NL" dirty="0"/>
          </a:p>
        </p:txBody>
      </p:sp>
      <p:sp>
        <p:nvSpPr>
          <p:cNvPr id="8" name="Titel 1">
            <a:extLst>
              <a:ext uri="{FF2B5EF4-FFF2-40B4-BE49-F238E27FC236}">
                <a16:creationId xmlns:a16="http://schemas.microsoft.com/office/drawing/2014/main" id="{7DC74D91-8E20-81D4-D2EB-B98A4C8FCC14}"/>
              </a:ext>
            </a:extLst>
          </p:cNvPr>
          <p:cNvSpPr>
            <a:spLocks noGrp="1"/>
          </p:cNvSpPr>
          <p:nvPr>
            <p:ph type="title"/>
          </p:nvPr>
        </p:nvSpPr>
        <p:spPr>
          <a:xfrm>
            <a:off x="1037968" y="365125"/>
            <a:ext cx="11154032" cy="1118483"/>
          </a:xfrm>
        </p:spPr>
        <p:txBody>
          <a:bodyPr/>
          <a:lstStyle>
            <a:lvl1pPr>
              <a:defRPr>
                <a:solidFill>
                  <a:srgbClr val="FFFFFF"/>
                </a:solidFill>
              </a:defRPr>
            </a:lvl1pPr>
          </a:lstStyle>
          <a:p>
            <a:r>
              <a:rPr lang="nl-NL"/>
              <a:t>Klik om stijl te bewerken</a:t>
            </a:r>
            <a:endParaRPr lang="nl-NL" dirty="0"/>
          </a:p>
        </p:txBody>
      </p:sp>
      <p:sp>
        <p:nvSpPr>
          <p:cNvPr id="9" name="Tijdelijke aanduiding voor inhoud 2">
            <a:extLst>
              <a:ext uri="{FF2B5EF4-FFF2-40B4-BE49-F238E27FC236}">
                <a16:creationId xmlns:a16="http://schemas.microsoft.com/office/drawing/2014/main" id="{D88112DB-901F-32B7-729D-48C2135634B5}"/>
              </a:ext>
            </a:extLst>
          </p:cNvPr>
          <p:cNvSpPr>
            <a:spLocks noGrp="1"/>
          </p:cNvSpPr>
          <p:nvPr>
            <p:ph idx="1"/>
          </p:nvPr>
        </p:nvSpPr>
        <p:spPr>
          <a:xfrm>
            <a:off x="1037968" y="1765569"/>
            <a:ext cx="11154032" cy="4017394"/>
          </a:xfrm>
        </p:spPr>
        <p:txBody>
          <a:bodyPr/>
          <a:lstStyle>
            <a:lvl1pPr>
              <a:lnSpc>
                <a:spcPct val="150000"/>
              </a:lnSpc>
              <a:defRPr>
                <a:solidFill>
                  <a:srgbClr val="FFFFFF"/>
                </a:solidFill>
              </a:defRPr>
            </a:lvl1pPr>
            <a:lvl2pPr>
              <a:lnSpc>
                <a:spcPct val="150000"/>
              </a:lnSpc>
              <a:buClr>
                <a:srgbClr val="1A3260"/>
              </a:buClr>
              <a:defRPr>
                <a:solidFill>
                  <a:srgbClr val="FFFFFF"/>
                </a:solidFill>
              </a:defRPr>
            </a:lvl2pPr>
          </a:lstStyle>
          <a:p>
            <a:pPr lvl="0"/>
            <a:r>
              <a:rPr lang="nl-NL" dirty="0"/>
              <a:t>Klikken om de tekststijl van het model te bewerken</a:t>
            </a:r>
          </a:p>
          <a:p>
            <a:pPr lvl="1"/>
            <a:r>
              <a:rPr lang="nl-NL" dirty="0"/>
              <a:t>Tweede niveau</a:t>
            </a:r>
          </a:p>
        </p:txBody>
      </p:sp>
    </p:spTree>
    <p:extLst>
      <p:ext uri="{BB962C8B-B14F-4D97-AF65-F5344CB8AC3E}">
        <p14:creationId xmlns:p14="http://schemas.microsoft.com/office/powerpoint/2010/main" val="4284028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Aangepaste indeling">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9815BBDE-79A8-401A-4A53-462E84B59F11}"/>
              </a:ext>
            </a:extLst>
          </p:cNvPr>
          <p:cNvSpPr>
            <a:spLocks noGrp="1"/>
          </p:cNvSpPr>
          <p:nvPr>
            <p:ph type="ftr" sz="quarter" idx="10"/>
          </p:nvPr>
        </p:nvSpPr>
        <p:spPr/>
        <p:txBody>
          <a:bodyPr/>
          <a:lstStyle/>
          <a:p>
            <a:r>
              <a:rPr lang="nl-NL"/>
              <a:t>www.pvbnederland.nl</a:t>
            </a:r>
            <a:endParaRPr lang="nl-NL" dirty="0"/>
          </a:p>
        </p:txBody>
      </p:sp>
      <p:sp>
        <p:nvSpPr>
          <p:cNvPr id="4" name="Rechthoek 3">
            <a:extLst>
              <a:ext uri="{FF2B5EF4-FFF2-40B4-BE49-F238E27FC236}">
                <a16:creationId xmlns:a16="http://schemas.microsoft.com/office/drawing/2014/main" id="{9B9A5F0A-FCFB-C984-2264-6C64B5D5D1C5}"/>
              </a:ext>
            </a:extLst>
          </p:cNvPr>
          <p:cNvSpPr/>
          <p:nvPr userDrawn="1"/>
        </p:nvSpPr>
        <p:spPr>
          <a:xfrm>
            <a:off x="0" y="0"/>
            <a:ext cx="12192000" cy="585152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8" name="Titel 1">
            <a:extLst>
              <a:ext uri="{FF2B5EF4-FFF2-40B4-BE49-F238E27FC236}">
                <a16:creationId xmlns:a16="http://schemas.microsoft.com/office/drawing/2014/main" id="{D8C6A4A8-F2E6-30CA-35E4-33D1046DEE7E}"/>
              </a:ext>
            </a:extLst>
          </p:cNvPr>
          <p:cNvSpPr>
            <a:spLocks noGrp="1"/>
          </p:cNvSpPr>
          <p:nvPr>
            <p:ph type="title"/>
          </p:nvPr>
        </p:nvSpPr>
        <p:spPr>
          <a:xfrm>
            <a:off x="1037968" y="365125"/>
            <a:ext cx="11154032" cy="1118483"/>
          </a:xfrm>
        </p:spPr>
        <p:txBody>
          <a:bodyPr/>
          <a:lstStyle>
            <a:lvl1pPr>
              <a:defRPr>
                <a:solidFill>
                  <a:srgbClr val="FFFFFF"/>
                </a:solidFill>
              </a:defRPr>
            </a:lvl1pPr>
          </a:lstStyle>
          <a:p>
            <a:r>
              <a:rPr lang="nl-NL"/>
              <a:t>Klik om stijl te bewerken</a:t>
            </a:r>
            <a:endParaRPr lang="nl-NL" dirty="0"/>
          </a:p>
        </p:txBody>
      </p:sp>
      <p:sp>
        <p:nvSpPr>
          <p:cNvPr id="9" name="Tijdelijke aanduiding voor inhoud 2">
            <a:extLst>
              <a:ext uri="{FF2B5EF4-FFF2-40B4-BE49-F238E27FC236}">
                <a16:creationId xmlns:a16="http://schemas.microsoft.com/office/drawing/2014/main" id="{720A9E75-355B-44CF-4D35-F183248CEABC}"/>
              </a:ext>
            </a:extLst>
          </p:cNvPr>
          <p:cNvSpPr>
            <a:spLocks noGrp="1"/>
          </p:cNvSpPr>
          <p:nvPr>
            <p:ph idx="1"/>
          </p:nvPr>
        </p:nvSpPr>
        <p:spPr>
          <a:xfrm>
            <a:off x="1037968" y="1765568"/>
            <a:ext cx="11154032" cy="4017394"/>
          </a:xfrm>
        </p:spPr>
        <p:txBody>
          <a:bodyPr/>
          <a:lstStyle>
            <a:lvl1pPr>
              <a:lnSpc>
                <a:spcPct val="150000"/>
              </a:lnSpc>
              <a:defRPr>
                <a:solidFill>
                  <a:srgbClr val="FFFFFF"/>
                </a:solidFill>
              </a:defRPr>
            </a:lvl1pPr>
            <a:lvl2pPr>
              <a:lnSpc>
                <a:spcPct val="150000"/>
              </a:lnSpc>
              <a:defRPr>
                <a:solidFill>
                  <a:srgbClr val="FFFFFF"/>
                </a:solidFill>
              </a:defRPr>
            </a:lvl2pPr>
          </a:lstStyle>
          <a:p>
            <a:pPr lvl="0"/>
            <a:r>
              <a:rPr lang="nl-NL" dirty="0"/>
              <a:t>Klikken om de tekststijl van het model te bewerken</a:t>
            </a:r>
          </a:p>
          <a:p>
            <a:pPr lvl="1"/>
            <a:r>
              <a:rPr lang="nl-NL" dirty="0"/>
              <a:t>Tweede niveau</a:t>
            </a:r>
          </a:p>
        </p:txBody>
      </p:sp>
    </p:spTree>
    <p:extLst>
      <p:ext uri="{BB962C8B-B14F-4D97-AF65-F5344CB8AC3E}">
        <p14:creationId xmlns:p14="http://schemas.microsoft.com/office/powerpoint/2010/main" val="2447848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angepaste indeling">
    <p:spTree>
      <p:nvGrpSpPr>
        <p:cNvPr id="1" name=""/>
        <p:cNvGrpSpPr/>
        <p:nvPr/>
      </p:nvGrpSpPr>
      <p:grpSpPr>
        <a:xfrm>
          <a:off x="0" y="0"/>
          <a:ext cx="0" cy="0"/>
          <a:chOff x="0" y="0"/>
          <a:chExt cx="0" cy="0"/>
        </a:xfrm>
      </p:grpSpPr>
      <p:pic>
        <p:nvPicPr>
          <p:cNvPr id="20" name="Afbeelding 19">
            <a:extLst>
              <a:ext uri="{FF2B5EF4-FFF2-40B4-BE49-F238E27FC236}">
                <a16:creationId xmlns:a16="http://schemas.microsoft.com/office/drawing/2014/main" id="{CEAD2974-5CFE-4BEE-BAC2-AB8F3906A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92014" y="6133148"/>
            <a:ext cx="971096" cy="339683"/>
          </a:xfrm>
          <a:prstGeom prst="rect">
            <a:avLst/>
          </a:prstGeom>
        </p:spPr>
      </p:pic>
      <p:sp>
        <p:nvSpPr>
          <p:cNvPr id="10" name="Tekstvak 9">
            <a:extLst>
              <a:ext uri="{FF2B5EF4-FFF2-40B4-BE49-F238E27FC236}">
                <a16:creationId xmlns:a16="http://schemas.microsoft.com/office/drawing/2014/main" id="{33592C1D-CD23-40AF-8B68-E0E9C0B6C6E5}"/>
              </a:ext>
            </a:extLst>
          </p:cNvPr>
          <p:cNvSpPr txBox="1"/>
          <p:nvPr userDrawn="1"/>
        </p:nvSpPr>
        <p:spPr>
          <a:xfrm>
            <a:off x="9155202" y="6209535"/>
            <a:ext cx="1042785" cy="200055"/>
          </a:xfrm>
          <a:prstGeom prst="rect">
            <a:avLst/>
          </a:prstGeom>
          <a:noFill/>
        </p:spPr>
        <p:txBody>
          <a:bodyPr wrap="square" rtlCol="0">
            <a:spAutoFit/>
          </a:bodyPr>
          <a:lstStyle/>
          <a:p>
            <a:r>
              <a:rPr lang="nl-NL" sz="700" dirty="0">
                <a:solidFill>
                  <a:schemeClr val="accent3"/>
                </a:solidFill>
              </a:rPr>
              <a:t>Een programma bij:</a:t>
            </a:r>
          </a:p>
        </p:txBody>
      </p:sp>
      <p:sp>
        <p:nvSpPr>
          <p:cNvPr id="7" name="Gele balk">
            <a:extLst>
              <a:ext uri="{FF2B5EF4-FFF2-40B4-BE49-F238E27FC236}">
                <a16:creationId xmlns:a16="http://schemas.microsoft.com/office/drawing/2014/main" id="{EFB6C361-472D-4F3C-AD2A-C569258493FE}"/>
              </a:ext>
            </a:extLst>
          </p:cNvPr>
          <p:cNvSpPr/>
          <p:nvPr userDrawn="1"/>
        </p:nvSpPr>
        <p:spPr>
          <a:xfrm>
            <a:off x="0" y="6762750"/>
            <a:ext cx="12192000" cy="95250"/>
          </a:xfrm>
          <a:prstGeom prst="rect">
            <a:avLst/>
          </a:prstGeom>
          <a:gradFill>
            <a:gsLst>
              <a:gs pos="0">
                <a:schemeClr val="accent1"/>
              </a:gs>
              <a:gs pos="100000">
                <a:srgbClr val="D86D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Logo">
            <a:extLst>
              <a:ext uri="{FF2B5EF4-FFF2-40B4-BE49-F238E27FC236}">
                <a16:creationId xmlns:a16="http://schemas.microsoft.com/office/drawing/2014/main" id="{5BFDA7CD-ECE9-49A9-80C7-C4D26272D8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8890" y="6126252"/>
            <a:ext cx="1042785" cy="366623"/>
          </a:xfrm>
          <a:prstGeom prst="rect">
            <a:avLst/>
          </a:prstGeom>
        </p:spPr>
      </p:pic>
      <p:pic>
        <p:nvPicPr>
          <p:cNvPr id="5" name="Afbeelding 4" hidden="1">
            <a:extLst>
              <a:ext uri="{FF2B5EF4-FFF2-40B4-BE49-F238E27FC236}">
                <a16:creationId xmlns:a16="http://schemas.microsoft.com/office/drawing/2014/main" id="{BB81AFFD-5112-4D1C-A73C-2765E68F8B3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25" name="Blauw vlak">
            <a:extLst>
              <a:ext uri="{FF2B5EF4-FFF2-40B4-BE49-F238E27FC236}">
                <a16:creationId xmlns:a16="http://schemas.microsoft.com/office/drawing/2014/main" id="{27C5DBB7-6E81-4888-BB5E-34CF5A7BCBDD}"/>
              </a:ext>
            </a:extLst>
          </p:cNvPr>
          <p:cNvSpPr>
            <a:spLocks noGrp="1"/>
          </p:cNvSpPr>
          <p:nvPr>
            <p:ph type="body" sz="quarter" idx="10" hasCustomPrompt="1"/>
          </p:nvPr>
        </p:nvSpPr>
        <p:spPr>
          <a:xfrm>
            <a:off x="0" y="3726181"/>
            <a:ext cx="12192000" cy="2125402"/>
          </a:xfrm>
          <a:solidFill>
            <a:schemeClr val="accent3"/>
          </a:solidFill>
        </p:spPr>
        <p:txBody>
          <a:bodyPr tIns="1080000"/>
          <a:lstStyle>
            <a:lvl1pPr marL="0" indent="0" algn="ctr">
              <a:lnSpc>
                <a:spcPct val="100000"/>
              </a:lnSpc>
              <a:buNone/>
              <a:defRPr sz="3000" b="1">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nl-NL" dirty="0"/>
              <a:t>Afsluiting</a:t>
            </a:r>
          </a:p>
        </p:txBody>
      </p:sp>
      <p:pic>
        <p:nvPicPr>
          <p:cNvPr id="22" name="L Links">
            <a:extLst>
              <a:ext uri="{FF2B5EF4-FFF2-40B4-BE49-F238E27FC236}">
                <a16:creationId xmlns:a16="http://schemas.microsoft.com/office/drawing/2014/main" id="{9CE930BD-ACC3-496D-AF86-1FD4D8A4308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79389" y="1214705"/>
            <a:ext cx="667433" cy="633600"/>
          </a:xfrm>
          <a:prstGeom prst="rect">
            <a:avLst/>
          </a:prstGeom>
        </p:spPr>
      </p:pic>
      <p:pic>
        <p:nvPicPr>
          <p:cNvPr id="23" name="L rechts">
            <a:extLst>
              <a:ext uri="{FF2B5EF4-FFF2-40B4-BE49-F238E27FC236}">
                <a16:creationId xmlns:a16="http://schemas.microsoft.com/office/drawing/2014/main" id="{50DD25FA-9D3B-4662-8F57-3C4890F7282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a:off x="10197987" y="4286248"/>
            <a:ext cx="668909" cy="635001"/>
          </a:xfrm>
          <a:prstGeom prst="rect">
            <a:avLst/>
          </a:prstGeom>
        </p:spPr>
      </p:pic>
      <p:sp>
        <p:nvSpPr>
          <p:cNvPr id="27" name="Oranje vlak">
            <a:extLst>
              <a:ext uri="{FF2B5EF4-FFF2-40B4-BE49-F238E27FC236}">
                <a16:creationId xmlns:a16="http://schemas.microsoft.com/office/drawing/2014/main" id="{2B739967-778E-4687-BA2C-E423BFC39EFA}"/>
              </a:ext>
            </a:extLst>
          </p:cNvPr>
          <p:cNvSpPr>
            <a:spLocks noGrp="1"/>
          </p:cNvSpPr>
          <p:nvPr>
            <p:ph type="body" sz="quarter" idx="11"/>
          </p:nvPr>
        </p:nvSpPr>
        <p:spPr>
          <a:xfrm>
            <a:off x="1661161" y="1699260"/>
            <a:ext cx="8702040" cy="2734628"/>
          </a:xfrm>
          <a:solidFill>
            <a:schemeClr val="accent1"/>
          </a:solidFill>
        </p:spPr>
        <p:txBody>
          <a:bodyPr tIns="432000">
            <a:normAutofit/>
          </a:bodyPr>
          <a:lstStyle>
            <a:lvl1pPr marL="0" indent="0" algn="ctr">
              <a:lnSpc>
                <a:spcPct val="100000"/>
              </a:lnSpc>
              <a:buNone/>
              <a:defRPr sz="2350" b="1">
                <a:solidFill>
                  <a:schemeClr val="accent3"/>
                </a:solidFill>
              </a:defRPr>
            </a:lvl1pPr>
          </a:lstStyle>
          <a:p>
            <a:pPr lvl="0"/>
            <a:r>
              <a:rPr lang="nl-NL"/>
              <a:t>Klikken om de tekststijl van het model te bewerken</a:t>
            </a:r>
          </a:p>
        </p:txBody>
      </p:sp>
      <p:sp>
        <p:nvSpPr>
          <p:cNvPr id="2" name="Titel 1">
            <a:extLst>
              <a:ext uri="{FF2B5EF4-FFF2-40B4-BE49-F238E27FC236}">
                <a16:creationId xmlns:a16="http://schemas.microsoft.com/office/drawing/2014/main" id="{B94115C4-F6CC-441C-A5BD-FB082EA79F4E}"/>
              </a:ext>
            </a:extLst>
          </p:cNvPr>
          <p:cNvSpPr>
            <a:spLocks noGrp="1"/>
          </p:cNvSpPr>
          <p:nvPr>
            <p:ph type="title"/>
          </p:nvPr>
        </p:nvSpPr>
        <p:spPr>
          <a:xfrm>
            <a:off x="1762897" y="3106043"/>
            <a:ext cx="8529117" cy="619710"/>
          </a:xfrm>
        </p:spPr>
        <p:txBody>
          <a:bodyPr>
            <a:normAutofit/>
          </a:bodyPr>
          <a:lstStyle>
            <a:lvl1pPr algn="ctr">
              <a:defRPr sz="2350" b="0">
                <a:solidFill>
                  <a:srgbClr val="FFFFFF"/>
                </a:solidFill>
              </a:defRPr>
            </a:lvl1pPr>
          </a:lstStyle>
          <a:p>
            <a:r>
              <a:rPr lang="nl-NL"/>
              <a:t>Klik om stijl te bewerken</a:t>
            </a:r>
            <a:endParaRPr lang="nl-NL" dirty="0"/>
          </a:p>
        </p:txBody>
      </p:sp>
      <p:sp>
        <p:nvSpPr>
          <p:cNvPr id="31" name="Foto">
            <a:extLst>
              <a:ext uri="{FF2B5EF4-FFF2-40B4-BE49-F238E27FC236}">
                <a16:creationId xmlns:a16="http://schemas.microsoft.com/office/drawing/2014/main" id="{1601C09A-5891-4F21-A3F6-83D6B7727217}"/>
              </a:ext>
            </a:extLst>
          </p:cNvPr>
          <p:cNvSpPr>
            <a:spLocks noGrp="1"/>
          </p:cNvSpPr>
          <p:nvPr>
            <p:ph type="pic" sz="quarter" idx="12" hasCustomPrompt="1"/>
          </p:nvPr>
        </p:nvSpPr>
        <p:spPr>
          <a:xfrm>
            <a:off x="0" y="0"/>
            <a:ext cx="12192000" cy="3726181"/>
          </a:xfrm>
          <a:custGeom>
            <a:avLst/>
            <a:gdLst>
              <a:gd name="connsiteX0" fmla="*/ 0 w 12192000"/>
              <a:gd name="connsiteY0" fmla="*/ 0 h 3725863"/>
              <a:gd name="connsiteX1" fmla="*/ 12192000 w 12192000"/>
              <a:gd name="connsiteY1" fmla="*/ 0 h 3725863"/>
              <a:gd name="connsiteX2" fmla="*/ 12192000 w 12192000"/>
              <a:gd name="connsiteY2" fmla="*/ 3725863 h 3725863"/>
              <a:gd name="connsiteX3" fmla="*/ 10363200 w 12192000"/>
              <a:gd name="connsiteY3" fmla="*/ 3725863 h 3725863"/>
              <a:gd name="connsiteX4" fmla="*/ 10363200 w 12192000"/>
              <a:gd name="connsiteY4" fmla="*/ 1691907 h 3725863"/>
              <a:gd name="connsiteX5" fmla="*/ 1666875 w 12192000"/>
              <a:gd name="connsiteY5" fmla="*/ 1691907 h 3725863"/>
              <a:gd name="connsiteX6" fmla="*/ 1666875 w 12192000"/>
              <a:gd name="connsiteY6" fmla="*/ 3725863 h 3725863"/>
              <a:gd name="connsiteX7" fmla="*/ 0 w 12192000"/>
              <a:gd name="connsiteY7" fmla="*/ 3725863 h 372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725863">
                <a:moveTo>
                  <a:pt x="0" y="0"/>
                </a:moveTo>
                <a:lnTo>
                  <a:pt x="12192000" y="0"/>
                </a:lnTo>
                <a:lnTo>
                  <a:pt x="12192000" y="3725863"/>
                </a:lnTo>
                <a:lnTo>
                  <a:pt x="10363200" y="3725863"/>
                </a:lnTo>
                <a:lnTo>
                  <a:pt x="10363200" y="1691907"/>
                </a:lnTo>
                <a:lnTo>
                  <a:pt x="1666875" y="1691907"/>
                </a:lnTo>
                <a:lnTo>
                  <a:pt x="1666875" y="3725863"/>
                </a:lnTo>
                <a:lnTo>
                  <a:pt x="0" y="3725863"/>
                </a:lnTo>
                <a:close/>
              </a:path>
            </a:pathLst>
          </a:custGeom>
        </p:spPr>
        <p:txBody>
          <a:bodyPr wrap="square">
            <a:noAutofit/>
          </a:bodyPr>
          <a:lstStyle>
            <a:lvl1pPr>
              <a:lnSpc>
                <a:spcPct val="150000"/>
              </a:lnSpc>
              <a:defRPr/>
            </a:lvl1pPr>
          </a:lstStyle>
          <a:p>
            <a:r>
              <a:rPr lang="nl-NL" dirty="0"/>
              <a:t> </a:t>
            </a:r>
          </a:p>
        </p:txBody>
      </p:sp>
    </p:spTree>
    <p:extLst>
      <p:ext uri="{BB962C8B-B14F-4D97-AF65-F5344CB8AC3E}">
        <p14:creationId xmlns:p14="http://schemas.microsoft.com/office/powerpoint/2010/main" val="366331979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L - Foto R (1)">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D2FFBD58-090B-4240-BC99-17B4AC96EA38}"/>
              </a:ext>
            </a:extLst>
          </p:cNvPr>
          <p:cNvSpPr/>
          <p:nvPr userDrawn="1"/>
        </p:nvSpPr>
        <p:spPr>
          <a:xfrm>
            <a:off x="0" y="1"/>
            <a:ext cx="6096000" cy="58515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508E9E5-0E3C-4925-BA3A-0DD722F7BF4C}"/>
              </a:ext>
            </a:extLst>
          </p:cNvPr>
          <p:cNvSpPr>
            <a:spLocks noGrp="1"/>
          </p:cNvSpPr>
          <p:nvPr>
            <p:ph type="title"/>
          </p:nvPr>
        </p:nvSpPr>
        <p:spPr/>
        <p:txBody>
          <a:bodyPr/>
          <a:lstStyle>
            <a:lvl1pPr>
              <a:lnSpc>
                <a:spcPct val="100000"/>
              </a:lnSpc>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470673BA-EA8C-44E9-A7DB-1DC483F725AA}"/>
              </a:ext>
            </a:extLst>
          </p:cNvPr>
          <p:cNvSpPr>
            <a:spLocks noGrp="1"/>
          </p:cNvSpPr>
          <p:nvPr>
            <p:ph idx="1"/>
          </p:nvPr>
        </p:nvSpPr>
        <p:spPr>
          <a:xfrm>
            <a:off x="928890" y="1765568"/>
            <a:ext cx="5167110" cy="4085957"/>
          </a:xfrm>
        </p:spPr>
        <p:txBody>
          <a:bodyPr/>
          <a:lstStyle>
            <a:lvl1pPr>
              <a:lnSpc>
                <a:spcPct val="150000"/>
              </a:lnSpc>
              <a:defRPr/>
            </a:lvl1pPr>
            <a:lvl2pPr>
              <a:lnSpc>
                <a:spcPct val="150000"/>
              </a:lnSpc>
              <a:defRPr/>
            </a:lvl2pPr>
          </a:lstStyle>
          <a:p>
            <a:pPr lvl="0"/>
            <a:r>
              <a:rPr lang="nl-NL" dirty="0"/>
              <a:t>Klikken om de tekststijl van het model te bewerken</a:t>
            </a:r>
          </a:p>
          <a:p>
            <a:pPr lvl="1"/>
            <a:r>
              <a:rPr lang="nl-NL" dirty="0"/>
              <a:t>Tweede niveau</a:t>
            </a:r>
          </a:p>
        </p:txBody>
      </p:sp>
      <p:sp>
        <p:nvSpPr>
          <p:cNvPr id="7" name="Tijdelijke aanduiding voor voettekst 6">
            <a:extLst>
              <a:ext uri="{FF2B5EF4-FFF2-40B4-BE49-F238E27FC236}">
                <a16:creationId xmlns:a16="http://schemas.microsoft.com/office/drawing/2014/main" id="{BB00FF1E-7174-42AA-A70B-C90A3AFF6E1E}"/>
              </a:ext>
            </a:extLst>
          </p:cNvPr>
          <p:cNvSpPr>
            <a:spLocks noGrp="1"/>
          </p:cNvSpPr>
          <p:nvPr>
            <p:ph type="ftr" sz="quarter" idx="10"/>
          </p:nvPr>
        </p:nvSpPr>
        <p:spPr/>
        <p:txBody>
          <a:bodyPr/>
          <a:lstStyle/>
          <a:p>
            <a:r>
              <a:rPr lang="nl-NL"/>
              <a:t>www.pvbnederland.nl</a:t>
            </a:r>
            <a:endParaRPr lang="nl-NL" dirty="0"/>
          </a:p>
        </p:txBody>
      </p:sp>
      <p:sp>
        <p:nvSpPr>
          <p:cNvPr id="9" name="Tijdelijke aanduiding voor afbeelding 8">
            <a:extLst>
              <a:ext uri="{FF2B5EF4-FFF2-40B4-BE49-F238E27FC236}">
                <a16:creationId xmlns:a16="http://schemas.microsoft.com/office/drawing/2014/main" id="{91B5EA27-C98B-4414-8925-0349C2DC99D8}"/>
              </a:ext>
            </a:extLst>
          </p:cNvPr>
          <p:cNvSpPr>
            <a:spLocks noGrp="1"/>
          </p:cNvSpPr>
          <p:nvPr>
            <p:ph type="pic" sz="quarter" idx="11"/>
          </p:nvPr>
        </p:nvSpPr>
        <p:spPr>
          <a:xfrm>
            <a:off x="6096000" y="0"/>
            <a:ext cx="6096000" cy="5851525"/>
          </a:xfrm>
        </p:spPr>
        <p:txBody>
          <a:bodyPr/>
          <a:lstStyle/>
          <a:p>
            <a:r>
              <a:rPr lang="nl-NL"/>
              <a:t>Klik op het pictogram als u een afbeelding wilt toevoegen</a:t>
            </a:r>
          </a:p>
        </p:txBody>
      </p:sp>
    </p:spTree>
    <p:extLst>
      <p:ext uri="{BB962C8B-B14F-4D97-AF65-F5344CB8AC3E}">
        <p14:creationId xmlns:p14="http://schemas.microsoft.com/office/powerpoint/2010/main" val="56695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L - Foto R (2)">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D2FFBD58-090B-4240-BC99-17B4AC96EA38}"/>
              </a:ext>
            </a:extLst>
          </p:cNvPr>
          <p:cNvSpPr/>
          <p:nvPr userDrawn="1"/>
        </p:nvSpPr>
        <p:spPr>
          <a:xfrm>
            <a:off x="0" y="1"/>
            <a:ext cx="6096000" cy="58515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508E9E5-0E3C-4925-BA3A-0DD722F7BF4C}"/>
              </a:ext>
            </a:extLst>
          </p:cNvPr>
          <p:cNvSpPr>
            <a:spLocks noGrp="1"/>
          </p:cNvSpPr>
          <p:nvPr>
            <p:ph type="title"/>
          </p:nvPr>
        </p:nvSpPr>
        <p:spPr/>
        <p:txBody>
          <a:bodyPr/>
          <a:lstStyle>
            <a:lvl1pPr>
              <a:lnSpc>
                <a:spcPct val="100000"/>
              </a:lnSpc>
              <a:defRPr>
                <a:solidFill>
                  <a:srgbClr val="FFFFFF"/>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470673BA-EA8C-44E9-A7DB-1DC483F725AA}"/>
              </a:ext>
            </a:extLst>
          </p:cNvPr>
          <p:cNvSpPr>
            <a:spLocks noGrp="1"/>
          </p:cNvSpPr>
          <p:nvPr>
            <p:ph idx="1"/>
          </p:nvPr>
        </p:nvSpPr>
        <p:spPr>
          <a:xfrm>
            <a:off x="928890" y="1765568"/>
            <a:ext cx="5167110" cy="4085957"/>
          </a:xfrm>
        </p:spPr>
        <p:txBody>
          <a:bodyPr/>
          <a:lstStyle>
            <a:lvl1pPr>
              <a:lnSpc>
                <a:spcPct val="150000"/>
              </a:lnSpc>
              <a:defRPr>
                <a:solidFill>
                  <a:srgbClr val="FFFFFF"/>
                </a:solidFill>
              </a:defRPr>
            </a:lvl1pPr>
            <a:lvl2pPr>
              <a:lnSpc>
                <a:spcPct val="150000"/>
              </a:lnSpc>
              <a:defRPr>
                <a:solidFill>
                  <a:srgbClr val="FFFFFF"/>
                </a:solidFill>
              </a:defRPr>
            </a:lvl2pPr>
          </a:lstStyle>
          <a:p>
            <a:pPr lvl="0"/>
            <a:r>
              <a:rPr lang="nl-NL" dirty="0"/>
              <a:t>Klikken om de tekststijl van het model te bewerken</a:t>
            </a:r>
          </a:p>
          <a:p>
            <a:pPr lvl="1"/>
            <a:r>
              <a:rPr lang="nl-NL" dirty="0"/>
              <a:t>Tweede niveau</a:t>
            </a:r>
          </a:p>
        </p:txBody>
      </p:sp>
      <p:sp>
        <p:nvSpPr>
          <p:cNvPr id="7" name="Tijdelijke aanduiding voor voettekst 6">
            <a:extLst>
              <a:ext uri="{FF2B5EF4-FFF2-40B4-BE49-F238E27FC236}">
                <a16:creationId xmlns:a16="http://schemas.microsoft.com/office/drawing/2014/main" id="{BB00FF1E-7174-42AA-A70B-C90A3AFF6E1E}"/>
              </a:ext>
            </a:extLst>
          </p:cNvPr>
          <p:cNvSpPr>
            <a:spLocks noGrp="1"/>
          </p:cNvSpPr>
          <p:nvPr>
            <p:ph type="ftr" sz="quarter" idx="10"/>
          </p:nvPr>
        </p:nvSpPr>
        <p:spPr/>
        <p:txBody>
          <a:bodyPr/>
          <a:lstStyle/>
          <a:p>
            <a:r>
              <a:rPr lang="nl-NL"/>
              <a:t>www.pvbnederland.nl</a:t>
            </a:r>
            <a:endParaRPr lang="nl-NL" dirty="0"/>
          </a:p>
        </p:txBody>
      </p:sp>
      <p:sp>
        <p:nvSpPr>
          <p:cNvPr id="9" name="Tijdelijke aanduiding voor afbeelding 8">
            <a:extLst>
              <a:ext uri="{FF2B5EF4-FFF2-40B4-BE49-F238E27FC236}">
                <a16:creationId xmlns:a16="http://schemas.microsoft.com/office/drawing/2014/main" id="{91B5EA27-C98B-4414-8925-0349C2DC99D8}"/>
              </a:ext>
            </a:extLst>
          </p:cNvPr>
          <p:cNvSpPr>
            <a:spLocks noGrp="1"/>
          </p:cNvSpPr>
          <p:nvPr>
            <p:ph type="pic" sz="quarter" idx="11"/>
          </p:nvPr>
        </p:nvSpPr>
        <p:spPr>
          <a:xfrm>
            <a:off x="6096000" y="0"/>
            <a:ext cx="6096000" cy="5851525"/>
          </a:xfrm>
        </p:spPr>
        <p:txBody>
          <a:bodyPr/>
          <a:lstStyle/>
          <a:p>
            <a:r>
              <a:rPr lang="nl-NL"/>
              <a:t>Klik op het pictogram als u een afbeelding wilt toevoegen</a:t>
            </a:r>
          </a:p>
        </p:txBody>
      </p:sp>
    </p:spTree>
    <p:extLst>
      <p:ext uri="{BB962C8B-B14F-4D97-AF65-F5344CB8AC3E}">
        <p14:creationId xmlns:p14="http://schemas.microsoft.com/office/powerpoint/2010/main" val="201087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L - Foto R (3)">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D2FFBD58-090B-4240-BC99-17B4AC96EA38}"/>
              </a:ext>
            </a:extLst>
          </p:cNvPr>
          <p:cNvSpPr/>
          <p:nvPr userDrawn="1"/>
        </p:nvSpPr>
        <p:spPr>
          <a:xfrm>
            <a:off x="0" y="1"/>
            <a:ext cx="6096000" cy="5851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508E9E5-0E3C-4925-BA3A-0DD722F7BF4C}"/>
              </a:ext>
            </a:extLst>
          </p:cNvPr>
          <p:cNvSpPr>
            <a:spLocks noGrp="1"/>
          </p:cNvSpPr>
          <p:nvPr>
            <p:ph type="title"/>
          </p:nvPr>
        </p:nvSpPr>
        <p:spPr/>
        <p:txBody>
          <a:bodyPr/>
          <a:lstStyle>
            <a:lvl1pPr>
              <a:lnSpc>
                <a:spcPct val="100000"/>
              </a:lnSpc>
              <a:defRPr>
                <a:solidFill>
                  <a:srgbClr val="FFFFFF"/>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470673BA-EA8C-44E9-A7DB-1DC483F725AA}"/>
              </a:ext>
            </a:extLst>
          </p:cNvPr>
          <p:cNvSpPr>
            <a:spLocks noGrp="1"/>
          </p:cNvSpPr>
          <p:nvPr>
            <p:ph idx="1"/>
          </p:nvPr>
        </p:nvSpPr>
        <p:spPr>
          <a:xfrm>
            <a:off x="928890" y="1765568"/>
            <a:ext cx="5167110" cy="4085957"/>
          </a:xfrm>
        </p:spPr>
        <p:txBody>
          <a:bodyPr/>
          <a:lstStyle>
            <a:lvl1pPr>
              <a:lnSpc>
                <a:spcPct val="150000"/>
              </a:lnSpc>
              <a:defRPr>
                <a:solidFill>
                  <a:srgbClr val="FFFFFF"/>
                </a:solidFill>
              </a:defRPr>
            </a:lvl1pPr>
            <a:lvl2pPr>
              <a:lnSpc>
                <a:spcPct val="150000"/>
              </a:lnSpc>
              <a:buClr>
                <a:schemeClr val="accent3"/>
              </a:buClr>
              <a:defRPr>
                <a:solidFill>
                  <a:srgbClr val="FFFFFF"/>
                </a:solidFill>
              </a:defRPr>
            </a:lvl2pPr>
          </a:lstStyle>
          <a:p>
            <a:pPr lvl="0"/>
            <a:r>
              <a:rPr lang="nl-NL" dirty="0"/>
              <a:t>Klikken om de tekststijl van het model te bewerken</a:t>
            </a:r>
          </a:p>
          <a:p>
            <a:pPr lvl="1"/>
            <a:r>
              <a:rPr lang="nl-NL" dirty="0"/>
              <a:t>Tweede niveau</a:t>
            </a:r>
          </a:p>
        </p:txBody>
      </p:sp>
      <p:sp>
        <p:nvSpPr>
          <p:cNvPr id="7" name="Tijdelijke aanduiding voor voettekst 6">
            <a:extLst>
              <a:ext uri="{FF2B5EF4-FFF2-40B4-BE49-F238E27FC236}">
                <a16:creationId xmlns:a16="http://schemas.microsoft.com/office/drawing/2014/main" id="{BB00FF1E-7174-42AA-A70B-C90A3AFF6E1E}"/>
              </a:ext>
            </a:extLst>
          </p:cNvPr>
          <p:cNvSpPr>
            <a:spLocks noGrp="1"/>
          </p:cNvSpPr>
          <p:nvPr>
            <p:ph type="ftr" sz="quarter" idx="10"/>
          </p:nvPr>
        </p:nvSpPr>
        <p:spPr/>
        <p:txBody>
          <a:bodyPr/>
          <a:lstStyle/>
          <a:p>
            <a:r>
              <a:rPr lang="nl-NL"/>
              <a:t>www.pvbnederland.nl</a:t>
            </a:r>
            <a:endParaRPr lang="nl-NL" dirty="0"/>
          </a:p>
        </p:txBody>
      </p:sp>
      <p:sp>
        <p:nvSpPr>
          <p:cNvPr id="9" name="Tijdelijke aanduiding voor afbeelding 8">
            <a:extLst>
              <a:ext uri="{FF2B5EF4-FFF2-40B4-BE49-F238E27FC236}">
                <a16:creationId xmlns:a16="http://schemas.microsoft.com/office/drawing/2014/main" id="{91B5EA27-C98B-4414-8925-0349C2DC99D8}"/>
              </a:ext>
            </a:extLst>
          </p:cNvPr>
          <p:cNvSpPr>
            <a:spLocks noGrp="1"/>
          </p:cNvSpPr>
          <p:nvPr>
            <p:ph type="pic" sz="quarter" idx="11"/>
          </p:nvPr>
        </p:nvSpPr>
        <p:spPr>
          <a:xfrm>
            <a:off x="6096000" y="0"/>
            <a:ext cx="6096000" cy="5851525"/>
          </a:xfrm>
        </p:spPr>
        <p:txBody>
          <a:bodyPr/>
          <a:lstStyle/>
          <a:p>
            <a:r>
              <a:rPr lang="nl-NL"/>
              <a:t>Klik op het pictogram als u een afbeelding wilt toevoegen</a:t>
            </a:r>
          </a:p>
        </p:txBody>
      </p:sp>
    </p:spTree>
    <p:extLst>
      <p:ext uri="{BB962C8B-B14F-4D97-AF65-F5344CB8AC3E}">
        <p14:creationId xmlns:p14="http://schemas.microsoft.com/office/powerpoint/2010/main" val="104280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to L - Tekst R (1)">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D2FFBD58-090B-4240-BC99-17B4AC96EA38}"/>
              </a:ext>
            </a:extLst>
          </p:cNvPr>
          <p:cNvSpPr/>
          <p:nvPr userDrawn="1"/>
        </p:nvSpPr>
        <p:spPr>
          <a:xfrm>
            <a:off x="6096000" y="0"/>
            <a:ext cx="6096000" cy="58515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508E9E5-0E3C-4925-BA3A-0DD722F7BF4C}"/>
              </a:ext>
            </a:extLst>
          </p:cNvPr>
          <p:cNvSpPr>
            <a:spLocks noGrp="1"/>
          </p:cNvSpPr>
          <p:nvPr>
            <p:ph type="title"/>
          </p:nvPr>
        </p:nvSpPr>
        <p:spPr>
          <a:xfrm>
            <a:off x="6756400" y="365125"/>
            <a:ext cx="5435600" cy="1118483"/>
          </a:xfrm>
        </p:spPr>
        <p:txBody>
          <a:bodyPr/>
          <a:lstStyle>
            <a:lvl1pPr>
              <a:lnSpc>
                <a:spcPct val="100000"/>
              </a:lnSpc>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470673BA-EA8C-44E9-A7DB-1DC483F725AA}"/>
              </a:ext>
            </a:extLst>
          </p:cNvPr>
          <p:cNvSpPr>
            <a:spLocks noGrp="1"/>
          </p:cNvSpPr>
          <p:nvPr>
            <p:ph idx="1"/>
          </p:nvPr>
        </p:nvSpPr>
        <p:spPr>
          <a:xfrm>
            <a:off x="6756400" y="1765568"/>
            <a:ext cx="5435600" cy="4098042"/>
          </a:xfrm>
        </p:spPr>
        <p:txBody>
          <a:bodyPr/>
          <a:lstStyle>
            <a:lvl1pPr>
              <a:lnSpc>
                <a:spcPct val="150000"/>
              </a:lnSpc>
              <a:defRPr/>
            </a:lvl1pPr>
            <a:lvl2pPr>
              <a:lnSpc>
                <a:spcPct val="150000"/>
              </a:lnSpc>
              <a:defRPr/>
            </a:lvl2pPr>
          </a:lstStyle>
          <a:p>
            <a:pPr lvl="0"/>
            <a:r>
              <a:rPr lang="nl-NL" dirty="0"/>
              <a:t>Klikken om de tekststijl van het model te bewerken</a:t>
            </a:r>
          </a:p>
          <a:p>
            <a:pPr lvl="1"/>
            <a:r>
              <a:rPr lang="nl-NL" dirty="0"/>
              <a:t>Tweede niveau</a:t>
            </a:r>
          </a:p>
        </p:txBody>
      </p:sp>
      <p:sp>
        <p:nvSpPr>
          <p:cNvPr id="7" name="Tijdelijke aanduiding voor voettekst 6">
            <a:extLst>
              <a:ext uri="{FF2B5EF4-FFF2-40B4-BE49-F238E27FC236}">
                <a16:creationId xmlns:a16="http://schemas.microsoft.com/office/drawing/2014/main" id="{BB00FF1E-7174-42AA-A70B-C90A3AFF6E1E}"/>
              </a:ext>
            </a:extLst>
          </p:cNvPr>
          <p:cNvSpPr>
            <a:spLocks noGrp="1"/>
          </p:cNvSpPr>
          <p:nvPr>
            <p:ph type="ftr" sz="quarter" idx="10"/>
          </p:nvPr>
        </p:nvSpPr>
        <p:spPr/>
        <p:txBody>
          <a:bodyPr/>
          <a:lstStyle/>
          <a:p>
            <a:r>
              <a:rPr lang="nl-NL"/>
              <a:t>www.pvbnederland.nl</a:t>
            </a:r>
            <a:endParaRPr lang="nl-NL" dirty="0"/>
          </a:p>
        </p:txBody>
      </p:sp>
      <p:sp>
        <p:nvSpPr>
          <p:cNvPr id="9" name="Tijdelijke aanduiding voor afbeelding 8">
            <a:extLst>
              <a:ext uri="{FF2B5EF4-FFF2-40B4-BE49-F238E27FC236}">
                <a16:creationId xmlns:a16="http://schemas.microsoft.com/office/drawing/2014/main" id="{91B5EA27-C98B-4414-8925-0349C2DC99D8}"/>
              </a:ext>
            </a:extLst>
          </p:cNvPr>
          <p:cNvSpPr>
            <a:spLocks noGrp="1"/>
          </p:cNvSpPr>
          <p:nvPr>
            <p:ph type="pic" sz="quarter" idx="11"/>
          </p:nvPr>
        </p:nvSpPr>
        <p:spPr>
          <a:xfrm>
            <a:off x="0" y="0"/>
            <a:ext cx="6096000" cy="5851525"/>
          </a:xfrm>
        </p:spPr>
        <p:txBody>
          <a:bodyPr/>
          <a:lstStyle/>
          <a:p>
            <a:r>
              <a:rPr lang="nl-NL"/>
              <a:t>Klik op het pictogram als u een afbeelding wilt toevoegen</a:t>
            </a:r>
          </a:p>
        </p:txBody>
      </p:sp>
    </p:spTree>
    <p:extLst>
      <p:ext uri="{BB962C8B-B14F-4D97-AF65-F5344CB8AC3E}">
        <p14:creationId xmlns:p14="http://schemas.microsoft.com/office/powerpoint/2010/main" val="966855257"/>
      </p:ext>
    </p:extLst>
  </p:cSld>
  <p:clrMapOvr>
    <a:masterClrMapping/>
  </p:clrMapOvr>
  <p:extLst>
    <p:ext uri="{DCECCB84-F9BA-43D5-87BE-67443E8EF086}">
      <p15:sldGuideLst xmlns:p15="http://schemas.microsoft.com/office/powerpoint/2012/main">
        <p15:guide id="1" pos="425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L - Tekst R (2)">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D2FFBD58-090B-4240-BC99-17B4AC96EA38}"/>
              </a:ext>
            </a:extLst>
          </p:cNvPr>
          <p:cNvSpPr/>
          <p:nvPr userDrawn="1"/>
        </p:nvSpPr>
        <p:spPr>
          <a:xfrm>
            <a:off x="6096000" y="0"/>
            <a:ext cx="6096000" cy="5851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508E9E5-0E3C-4925-BA3A-0DD722F7BF4C}"/>
              </a:ext>
            </a:extLst>
          </p:cNvPr>
          <p:cNvSpPr>
            <a:spLocks noGrp="1"/>
          </p:cNvSpPr>
          <p:nvPr>
            <p:ph type="title"/>
          </p:nvPr>
        </p:nvSpPr>
        <p:spPr>
          <a:xfrm>
            <a:off x="6756400" y="365125"/>
            <a:ext cx="5435600" cy="1118483"/>
          </a:xfrm>
        </p:spPr>
        <p:txBody>
          <a:bodyPr/>
          <a:lstStyle>
            <a:lvl1pPr>
              <a:lnSpc>
                <a:spcPct val="100000"/>
              </a:lnSpc>
              <a:defRPr>
                <a:solidFill>
                  <a:srgbClr val="FFFFFF"/>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470673BA-EA8C-44E9-A7DB-1DC483F725AA}"/>
              </a:ext>
            </a:extLst>
          </p:cNvPr>
          <p:cNvSpPr>
            <a:spLocks noGrp="1"/>
          </p:cNvSpPr>
          <p:nvPr>
            <p:ph idx="1"/>
          </p:nvPr>
        </p:nvSpPr>
        <p:spPr>
          <a:xfrm>
            <a:off x="6756400" y="1765568"/>
            <a:ext cx="5435600" cy="4098042"/>
          </a:xfrm>
        </p:spPr>
        <p:txBody>
          <a:bodyPr/>
          <a:lstStyle>
            <a:lvl1pPr>
              <a:lnSpc>
                <a:spcPct val="150000"/>
              </a:lnSpc>
              <a:defRPr>
                <a:solidFill>
                  <a:srgbClr val="FFFFFF"/>
                </a:solidFill>
              </a:defRPr>
            </a:lvl1pPr>
            <a:lvl2pPr>
              <a:lnSpc>
                <a:spcPct val="150000"/>
              </a:lnSpc>
              <a:defRPr>
                <a:solidFill>
                  <a:srgbClr val="FFFFFF"/>
                </a:solidFill>
              </a:defRPr>
            </a:lvl2pPr>
          </a:lstStyle>
          <a:p>
            <a:pPr lvl="0"/>
            <a:r>
              <a:rPr lang="nl-NL" dirty="0"/>
              <a:t>Klikken om de tekststijl van het model te bewerken</a:t>
            </a:r>
          </a:p>
          <a:p>
            <a:pPr lvl="1"/>
            <a:r>
              <a:rPr lang="nl-NL" dirty="0"/>
              <a:t>Tweede niveau</a:t>
            </a:r>
          </a:p>
        </p:txBody>
      </p:sp>
      <p:sp>
        <p:nvSpPr>
          <p:cNvPr id="7" name="Tijdelijke aanduiding voor voettekst 6">
            <a:extLst>
              <a:ext uri="{FF2B5EF4-FFF2-40B4-BE49-F238E27FC236}">
                <a16:creationId xmlns:a16="http://schemas.microsoft.com/office/drawing/2014/main" id="{BB00FF1E-7174-42AA-A70B-C90A3AFF6E1E}"/>
              </a:ext>
            </a:extLst>
          </p:cNvPr>
          <p:cNvSpPr>
            <a:spLocks noGrp="1"/>
          </p:cNvSpPr>
          <p:nvPr>
            <p:ph type="ftr" sz="quarter" idx="10"/>
          </p:nvPr>
        </p:nvSpPr>
        <p:spPr/>
        <p:txBody>
          <a:bodyPr/>
          <a:lstStyle/>
          <a:p>
            <a:r>
              <a:rPr lang="nl-NL"/>
              <a:t>www.pvbnederland.nl</a:t>
            </a:r>
            <a:endParaRPr lang="nl-NL" dirty="0"/>
          </a:p>
        </p:txBody>
      </p:sp>
      <p:sp>
        <p:nvSpPr>
          <p:cNvPr id="9" name="Tijdelijke aanduiding voor afbeelding 8">
            <a:extLst>
              <a:ext uri="{FF2B5EF4-FFF2-40B4-BE49-F238E27FC236}">
                <a16:creationId xmlns:a16="http://schemas.microsoft.com/office/drawing/2014/main" id="{91B5EA27-C98B-4414-8925-0349C2DC99D8}"/>
              </a:ext>
            </a:extLst>
          </p:cNvPr>
          <p:cNvSpPr>
            <a:spLocks noGrp="1"/>
          </p:cNvSpPr>
          <p:nvPr>
            <p:ph type="pic" sz="quarter" idx="11"/>
          </p:nvPr>
        </p:nvSpPr>
        <p:spPr>
          <a:xfrm>
            <a:off x="0" y="0"/>
            <a:ext cx="6096000" cy="5851525"/>
          </a:xfrm>
        </p:spPr>
        <p:txBody>
          <a:bodyPr/>
          <a:lstStyle/>
          <a:p>
            <a:r>
              <a:rPr lang="nl-NL"/>
              <a:t>Klik op het pictogram als u een afbeelding wilt toevoegen</a:t>
            </a:r>
          </a:p>
        </p:txBody>
      </p:sp>
    </p:spTree>
    <p:extLst>
      <p:ext uri="{BB962C8B-B14F-4D97-AF65-F5344CB8AC3E}">
        <p14:creationId xmlns:p14="http://schemas.microsoft.com/office/powerpoint/2010/main" val="3263669251"/>
      </p:ext>
    </p:extLst>
  </p:cSld>
  <p:clrMapOvr>
    <a:masterClrMapping/>
  </p:clrMapOvr>
  <p:extLst>
    <p:ext uri="{DCECCB84-F9BA-43D5-87BE-67443E8EF086}">
      <p15:sldGuideLst xmlns:p15="http://schemas.microsoft.com/office/powerpoint/2012/main">
        <p15:guide id="1" pos="425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Foto L - Tekst R (2)">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D2FFBD58-090B-4240-BC99-17B4AC96EA38}"/>
              </a:ext>
            </a:extLst>
          </p:cNvPr>
          <p:cNvSpPr/>
          <p:nvPr userDrawn="1"/>
        </p:nvSpPr>
        <p:spPr>
          <a:xfrm>
            <a:off x="6096000" y="0"/>
            <a:ext cx="6096000" cy="5851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508E9E5-0E3C-4925-BA3A-0DD722F7BF4C}"/>
              </a:ext>
            </a:extLst>
          </p:cNvPr>
          <p:cNvSpPr>
            <a:spLocks noGrp="1"/>
          </p:cNvSpPr>
          <p:nvPr>
            <p:ph type="title"/>
          </p:nvPr>
        </p:nvSpPr>
        <p:spPr>
          <a:xfrm>
            <a:off x="6756400" y="365125"/>
            <a:ext cx="5435600" cy="1118483"/>
          </a:xfrm>
        </p:spPr>
        <p:txBody>
          <a:bodyPr/>
          <a:lstStyle>
            <a:lvl1pPr>
              <a:lnSpc>
                <a:spcPct val="100000"/>
              </a:lnSpc>
              <a:defRPr>
                <a:solidFill>
                  <a:srgbClr val="FFFFFF"/>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470673BA-EA8C-44E9-A7DB-1DC483F725AA}"/>
              </a:ext>
            </a:extLst>
          </p:cNvPr>
          <p:cNvSpPr>
            <a:spLocks noGrp="1"/>
          </p:cNvSpPr>
          <p:nvPr>
            <p:ph idx="1"/>
          </p:nvPr>
        </p:nvSpPr>
        <p:spPr>
          <a:xfrm>
            <a:off x="6756400" y="1765568"/>
            <a:ext cx="5435600" cy="4098042"/>
          </a:xfrm>
        </p:spPr>
        <p:txBody>
          <a:bodyPr/>
          <a:lstStyle>
            <a:lvl1pPr>
              <a:lnSpc>
                <a:spcPct val="150000"/>
              </a:lnSpc>
              <a:defRPr>
                <a:solidFill>
                  <a:srgbClr val="FFFFFF"/>
                </a:solidFill>
              </a:defRPr>
            </a:lvl1pPr>
            <a:lvl2pPr>
              <a:lnSpc>
                <a:spcPct val="150000"/>
              </a:lnSpc>
              <a:buClr>
                <a:schemeClr val="accent3"/>
              </a:buClr>
              <a:defRPr>
                <a:solidFill>
                  <a:srgbClr val="FFFFFF"/>
                </a:solidFill>
              </a:defRPr>
            </a:lvl2pPr>
          </a:lstStyle>
          <a:p>
            <a:pPr lvl="0"/>
            <a:r>
              <a:rPr lang="nl-NL" dirty="0"/>
              <a:t>Klikken om de tekststijl van het model te bewerken</a:t>
            </a:r>
          </a:p>
          <a:p>
            <a:pPr lvl="1"/>
            <a:r>
              <a:rPr lang="nl-NL" dirty="0"/>
              <a:t>Tweede niveau</a:t>
            </a:r>
          </a:p>
        </p:txBody>
      </p:sp>
      <p:sp>
        <p:nvSpPr>
          <p:cNvPr id="7" name="Tijdelijke aanduiding voor voettekst 6">
            <a:extLst>
              <a:ext uri="{FF2B5EF4-FFF2-40B4-BE49-F238E27FC236}">
                <a16:creationId xmlns:a16="http://schemas.microsoft.com/office/drawing/2014/main" id="{BB00FF1E-7174-42AA-A70B-C90A3AFF6E1E}"/>
              </a:ext>
            </a:extLst>
          </p:cNvPr>
          <p:cNvSpPr>
            <a:spLocks noGrp="1"/>
          </p:cNvSpPr>
          <p:nvPr>
            <p:ph type="ftr" sz="quarter" idx="10"/>
          </p:nvPr>
        </p:nvSpPr>
        <p:spPr/>
        <p:txBody>
          <a:bodyPr/>
          <a:lstStyle/>
          <a:p>
            <a:r>
              <a:rPr lang="nl-NL"/>
              <a:t>www.pvbnederland.nl</a:t>
            </a:r>
            <a:endParaRPr lang="nl-NL" dirty="0"/>
          </a:p>
        </p:txBody>
      </p:sp>
      <p:sp>
        <p:nvSpPr>
          <p:cNvPr id="9" name="Tijdelijke aanduiding voor afbeelding 8">
            <a:extLst>
              <a:ext uri="{FF2B5EF4-FFF2-40B4-BE49-F238E27FC236}">
                <a16:creationId xmlns:a16="http://schemas.microsoft.com/office/drawing/2014/main" id="{91B5EA27-C98B-4414-8925-0349C2DC99D8}"/>
              </a:ext>
            </a:extLst>
          </p:cNvPr>
          <p:cNvSpPr>
            <a:spLocks noGrp="1"/>
          </p:cNvSpPr>
          <p:nvPr>
            <p:ph type="pic" sz="quarter" idx="11"/>
          </p:nvPr>
        </p:nvSpPr>
        <p:spPr>
          <a:xfrm>
            <a:off x="0" y="0"/>
            <a:ext cx="6096000" cy="5851525"/>
          </a:xfrm>
        </p:spPr>
        <p:txBody>
          <a:bodyPr/>
          <a:lstStyle/>
          <a:p>
            <a:r>
              <a:rPr lang="nl-NL"/>
              <a:t>Klik op het pictogram als u een afbeelding wilt toevoegen</a:t>
            </a:r>
          </a:p>
        </p:txBody>
      </p:sp>
    </p:spTree>
    <p:extLst>
      <p:ext uri="{BB962C8B-B14F-4D97-AF65-F5344CB8AC3E}">
        <p14:creationId xmlns:p14="http://schemas.microsoft.com/office/powerpoint/2010/main" val="3211606216"/>
      </p:ext>
    </p:extLst>
  </p:cSld>
  <p:clrMapOvr>
    <a:masterClrMapping/>
  </p:clrMapOvr>
  <p:extLst>
    <p:ext uri="{DCECCB84-F9BA-43D5-87BE-67443E8EF086}">
      <p15:sldGuideLst xmlns:p15="http://schemas.microsoft.com/office/powerpoint/2012/main">
        <p15:guide id="1" pos="425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304E93FD-12F9-4F43-A7A2-960AAC1DBF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1225" y="1458688"/>
            <a:ext cx="3267075" cy="2356830"/>
          </a:xfrm>
          <a:prstGeom prst="rect">
            <a:avLst/>
          </a:prstGeom>
        </p:spPr>
      </p:pic>
      <p:pic>
        <p:nvPicPr>
          <p:cNvPr id="15" name="Afbeelding 14">
            <a:extLst>
              <a:ext uri="{FF2B5EF4-FFF2-40B4-BE49-F238E27FC236}">
                <a16:creationId xmlns:a16="http://schemas.microsoft.com/office/drawing/2014/main" id="{F5AAB801-8C37-4B42-A4BD-B80073504C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2462" y="1458688"/>
            <a:ext cx="3267075" cy="2356830"/>
          </a:xfrm>
          <a:prstGeom prst="rect">
            <a:avLst/>
          </a:prstGeom>
        </p:spPr>
      </p:pic>
      <p:pic>
        <p:nvPicPr>
          <p:cNvPr id="16" name="Afbeelding 15">
            <a:extLst>
              <a:ext uri="{FF2B5EF4-FFF2-40B4-BE49-F238E27FC236}">
                <a16:creationId xmlns:a16="http://schemas.microsoft.com/office/drawing/2014/main" id="{46E9625E-BC42-4CD6-9017-4830C92825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3700" y="1458688"/>
            <a:ext cx="3267075" cy="2356830"/>
          </a:xfrm>
          <a:prstGeom prst="rect">
            <a:avLst/>
          </a:prstGeom>
        </p:spPr>
      </p:pic>
      <p:sp>
        <p:nvSpPr>
          <p:cNvPr id="2" name="Titel 1">
            <a:extLst>
              <a:ext uri="{FF2B5EF4-FFF2-40B4-BE49-F238E27FC236}">
                <a16:creationId xmlns:a16="http://schemas.microsoft.com/office/drawing/2014/main" id="{14EA1D43-182D-497D-8E4E-645849E5A271}"/>
              </a:ext>
            </a:extLst>
          </p:cNvPr>
          <p:cNvSpPr>
            <a:spLocks noGrp="1"/>
          </p:cNvSpPr>
          <p:nvPr>
            <p:ph type="title"/>
          </p:nvPr>
        </p:nvSpPr>
        <p:spPr>
          <a:xfrm>
            <a:off x="911224" y="630507"/>
            <a:ext cx="10937875" cy="525193"/>
          </a:xfrm>
        </p:spPr>
        <p:txBody>
          <a:bodyPr anchor="t" anchorCtr="0">
            <a:noAutofit/>
          </a:bodyPr>
          <a:lstStyle>
            <a:lvl1pPr>
              <a:lnSpc>
                <a:spcPct val="100000"/>
              </a:lnSpc>
              <a:defRPr sz="3000">
                <a:solidFill>
                  <a:schemeClr val="accent1"/>
                </a:solidFill>
              </a:defRPr>
            </a:lvl1pPr>
          </a:lstStyle>
          <a:p>
            <a:r>
              <a:rPr lang="nl-NL"/>
              <a:t>Klik om stijl te bewerken</a:t>
            </a:r>
            <a:endParaRPr lang="nl-NL" dirty="0"/>
          </a:p>
        </p:txBody>
      </p:sp>
      <p:sp>
        <p:nvSpPr>
          <p:cNvPr id="7" name="Tijdelijke aanduiding voor voettekst 6">
            <a:extLst>
              <a:ext uri="{FF2B5EF4-FFF2-40B4-BE49-F238E27FC236}">
                <a16:creationId xmlns:a16="http://schemas.microsoft.com/office/drawing/2014/main" id="{7C1BEDD8-F66B-4A47-9A8F-319C130AA62B}"/>
              </a:ext>
            </a:extLst>
          </p:cNvPr>
          <p:cNvSpPr>
            <a:spLocks noGrp="1"/>
          </p:cNvSpPr>
          <p:nvPr>
            <p:ph type="ftr" sz="quarter" idx="10"/>
          </p:nvPr>
        </p:nvSpPr>
        <p:spPr/>
        <p:txBody>
          <a:bodyPr/>
          <a:lstStyle/>
          <a:p>
            <a:r>
              <a:rPr lang="nl-NL" dirty="0"/>
              <a:t>www.pvbnederland.nl</a:t>
            </a:r>
          </a:p>
        </p:txBody>
      </p:sp>
      <p:sp>
        <p:nvSpPr>
          <p:cNvPr id="11" name="Tijdelijke aanduiding voor afbeelding 10">
            <a:extLst>
              <a:ext uri="{FF2B5EF4-FFF2-40B4-BE49-F238E27FC236}">
                <a16:creationId xmlns:a16="http://schemas.microsoft.com/office/drawing/2014/main" id="{46DEEC91-2673-4CF5-9A28-E64CD74E9791}"/>
              </a:ext>
            </a:extLst>
          </p:cNvPr>
          <p:cNvSpPr>
            <a:spLocks noGrp="1"/>
          </p:cNvSpPr>
          <p:nvPr>
            <p:ph type="pic" sz="quarter" idx="11"/>
          </p:nvPr>
        </p:nvSpPr>
        <p:spPr>
          <a:xfrm>
            <a:off x="0" y="4038600"/>
            <a:ext cx="12192000" cy="1812925"/>
          </a:xfrm>
        </p:spPr>
        <p:txBody>
          <a:bodyPr/>
          <a:lstStyle/>
          <a:p>
            <a:r>
              <a:rPr lang="nl-NL" dirty="0"/>
              <a:t>Klik op het pictogram als u een afbeelding wilt toevoegen</a:t>
            </a:r>
          </a:p>
        </p:txBody>
      </p:sp>
      <p:pic>
        <p:nvPicPr>
          <p:cNvPr id="18" name="Afbeelding 17">
            <a:extLst>
              <a:ext uri="{FF2B5EF4-FFF2-40B4-BE49-F238E27FC236}">
                <a16:creationId xmlns:a16="http://schemas.microsoft.com/office/drawing/2014/main" id="{55483487-5972-44D3-9763-23DD1113E3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25357" y="1810543"/>
            <a:ext cx="393193" cy="393193"/>
          </a:xfrm>
          <a:prstGeom prst="rect">
            <a:avLst/>
          </a:prstGeom>
        </p:spPr>
      </p:pic>
      <p:pic>
        <p:nvPicPr>
          <p:cNvPr id="20" name="Afbeelding 19">
            <a:extLst>
              <a:ext uri="{FF2B5EF4-FFF2-40B4-BE49-F238E27FC236}">
                <a16:creationId xmlns:a16="http://schemas.microsoft.com/office/drawing/2014/main" id="{746F2244-0D27-4209-AD99-81223191BD9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52727" y="1812067"/>
            <a:ext cx="385573" cy="391669"/>
          </a:xfrm>
          <a:prstGeom prst="rect">
            <a:avLst/>
          </a:prstGeom>
        </p:spPr>
      </p:pic>
      <p:pic>
        <p:nvPicPr>
          <p:cNvPr id="22" name="Afbeelding 21">
            <a:extLst>
              <a:ext uri="{FF2B5EF4-FFF2-40B4-BE49-F238E27FC236}">
                <a16:creationId xmlns:a16="http://schemas.microsoft.com/office/drawing/2014/main" id="{B1406F19-0B65-4F92-8541-EB21EA86592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75453" y="1810543"/>
            <a:ext cx="393193" cy="393193"/>
          </a:xfrm>
          <a:prstGeom prst="rect">
            <a:avLst/>
          </a:prstGeom>
        </p:spPr>
      </p:pic>
      <p:sp>
        <p:nvSpPr>
          <p:cNvPr id="24" name="Tijdelijke aanduiding voor tekst 23">
            <a:extLst>
              <a:ext uri="{FF2B5EF4-FFF2-40B4-BE49-F238E27FC236}">
                <a16:creationId xmlns:a16="http://schemas.microsoft.com/office/drawing/2014/main" id="{9C57D2A2-EEFE-46CE-BF86-1BF3E246DD99}"/>
              </a:ext>
            </a:extLst>
          </p:cNvPr>
          <p:cNvSpPr>
            <a:spLocks noGrp="1"/>
          </p:cNvSpPr>
          <p:nvPr>
            <p:ph type="body" sz="quarter" idx="12" hasCustomPrompt="1"/>
          </p:nvPr>
        </p:nvSpPr>
        <p:spPr>
          <a:xfrm>
            <a:off x="2063750" y="1785938"/>
            <a:ext cx="1987549" cy="525462"/>
          </a:xfrm>
        </p:spPr>
        <p:txBody>
          <a:bodyPr anchor="ctr" anchorCtr="0"/>
          <a:lstStyle>
            <a:lvl1pPr marL="0" indent="0">
              <a:lnSpc>
                <a:spcPct val="100000"/>
              </a:lnSpc>
              <a:buNone/>
              <a:defRPr sz="2150" b="1">
                <a:solidFill>
                  <a:srgbClr val="FFFFFF"/>
                </a:solidFill>
              </a:defRPr>
            </a:lvl1pPr>
          </a:lstStyle>
          <a:p>
            <a:pPr lvl="0"/>
            <a:r>
              <a:rPr lang="nl-NL" dirty="0"/>
              <a:t>Titel</a:t>
            </a:r>
          </a:p>
        </p:txBody>
      </p:sp>
      <p:sp>
        <p:nvSpPr>
          <p:cNvPr id="25" name="Tijdelijke aanduiding voor tekst 23">
            <a:extLst>
              <a:ext uri="{FF2B5EF4-FFF2-40B4-BE49-F238E27FC236}">
                <a16:creationId xmlns:a16="http://schemas.microsoft.com/office/drawing/2014/main" id="{0982E6AD-DE87-4E1D-9268-9CCD5B4517BD}"/>
              </a:ext>
            </a:extLst>
          </p:cNvPr>
          <p:cNvSpPr>
            <a:spLocks noGrp="1"/>
          </p:cNvSpPr>
          <p:nvPr>
            <p:ph type="body" sz="quarter" idx="13" hasCustomPrompt="1"/>
          </p:nvPr>
        </p:nvSpPr>
        <p:spPr>
          <a:xfrm>
            <a:off x="5590722" y="1785938"/>
            <a:ext cx="1987549" cy="525462"/>
          </a:xfrm>
        </p:spPr>
        <p:txBody>
          <a:bodyPr anchor="ctr" anchorCtr="0"/>
          <a:lstStyle>
            <a:lvl1pPr marL="0" indent="0">
              <a:lnSpc>
                <a:spcPct val="100000"/>
              </a:lnSpc>
              <a:buNone/>
              <a:defRPr sz="2150" b="1">
                <a:solidFill>
                  <a:srgbClr val="FFFFFF"/>
                </a:solidFill>
              </a:defRPr>
            </a:lvl1pPr>
          </a:lstStyle>
          <a:p>
            <a:pPr lvl="0"/>
            <a:r>
              <a:rPr lang="nl-NL" dirty="0"/>
              <a:t>Titel</a:t>
            </a:r>
          </a:p>
        </p:txBody>
      </p:sp>
      <p:sp>
        <p:nvSpPr>
          <p:cNvPr id="26" name="Tijdelijke aanduiding voor tekst 23">
            <a:extLst>
              <a:ext uri="{FF2B5EF4-FFF2-40B4-BE49-F238E27FC236}">
                <a16:creationId xmlns:a16="http://schemas.microsoft.com/office/drawing/2014/main" id="{5D7F6CDF-3274-4896-83C2-0C719C0F918C}"/>
              </a:ext>
            </a:extLst>
          </p:cNvPr>
          <p:cNvSpPr>
            <a:spLocks noGrp="1"/>
          </p:cNvSpPr>
          <p:nvPr>
            <p:ph type="body" sz="quarter" idx="14" hasCustomPrompt="1"/>
          </p:nvPr>
        </p:nvSpPr>
        <p:spPr>
          <a:xfrm>
            <a:off x="9134475" y="1789567"/>
            <a:ext cx="1987549" cy="525462"/>
          </a:xfrm>
        </p:spPr>
        <p:txBody>
          <a:bodyPr anchor="ctr" anchorCtr="0"/>
          <a:lstStyle>
            <a:lvl1pPr marL="0" indent="0">
              <a:lnSpc>
                <a:spcPct val="100000"/>
              </a:lnSpc>
              <a:buNone/>
              <a:defRPr sz="2150" b="1">
                <a:solidFill>
                  <a:srgbClr val="FFFFFF"/>
                </a:solidFill>
              </a:defRPr>
            </a:lvl1pPr>
          </a:lstStyle>
          <a:p>
            <a:pPr lvl="0"/>
            <a:r>
              <a:rPr lang="nl-NL" dirty="0"/>
              <a:t>Titel</a:t>
            </a:r>
          </a:p>
        </p:txBody>
      </p:sp>
      <p:sp>
        <p:nvSpPr>
          <p:cNvPr id="28" name="Tijdelijke aanduiding voor tekst 27">
            <a:extLst>
              <a:ext uri="{FF2B5EF4-FFF2-40B4-BE49-F238E27FC236}">
                <a16:creationId xmlns:a16="http://schemas.microsoft.com/office/drawing/2014/main" id="{3D5C80A0-5AB1-46BB-8316-EA626036ED7A}"/>
              </a:ext>
            </a:extLst>
          </p:cNvPr>
          <p:cNvSpPr>
            <a:spLocks noGrp="1"/>
          </p:cNvSpPr>
          <p:nvPr>
            <p:ph type="body" sz="quarter" idx="15"/>
          </p:nvPr>
        </p:nvSpPr>
        <p:spPr>
          <a:xfrm>
            <a:off x="1252537" y="2382402"/>
            <a:ext cx="2798762" cy="1055688"/>
          </a:xfrm>
        </p:spPr>
        <p:txBody>
          <a:bodyPr/>
          <a:lstStyle>
            <a:lvl1pPr marL="0" indent="0">
              <a:lnSpc>
                <a:spcPct val="100000"/>
              </a:lnSpc>
              <a:buNone/>
              <a:defRPr>
                <a:solidFill>
                  <a:srgbClr val="FFFFFF"/>
                </a:solidFill>
              </a:defRPr>
            </a:lvl1pPr>
          </a:lstStyle>
          <a:p>
            <a:pPr lvl="0"/>
            <a:r>
              <a:rPr lang="nl-NL" dirty="0"/>
              <a:t>Klikken om de tekststijl van het model te bewerken</a:t>
            </a:r>
          </a:p>
        </p:txBody>
      </p:sp>
      <p:sp>
        <p:nvSpPr>
          <p:cNvPr id="29" name="Tijdelijke aanduiding voor tekst 27">
            <a:extLst>
              <a:ext uri="{FF2B5EF4-FFF2-40B4-BE49-F238E27FC236}">
                <a16:creationId xmlns:a16="http://schemas.microsoft.com/office/drawing/2014/main" id="{16FACF6E-1FC1-40EA-AFBF-B639ED27CF76}"/>
              </a:ext>
            </a:extLst>
          </p:cNvPr>
          <p:cNvSpPr>
            <a:spLocks noGrp="1"/>
          </p:cNvSpPr>
          <p:nvPr>
            <p:ph type="body" sz="quarter" idx="16"/>
          </p:nvPr>
        </p:nvSpPr>
        <p:spPr>
          <a:xfrm>
            <a:off x="4779509" y="2388442"/>
            <a:ext cx="2798762" cy="1055688"/>
          </a:xfrm>
        </p:spPr>
        <p:txBody>
          <a:bodyPr/>
          <a:lstStyle>
            <a:lvl1pPr marL="0" indent="0">
              <a:lnSpc>
                <a:spcPct val="100000"/>
              </a:lnSpc>
              <a:buNone/>
              <a:defRPr>
                <a:solidFill>
                  <a:srgbClr val="FFFFFF"/>
                </a:solidFill>
              </a:defRPr>
            </a:lvl1pPr>
          </a:lstStyle>
          <a:p>
            <a:pPr lvl="0"/>
            <a:r>
              <a:rPr lang="nl-NL" dirty="0"/>
              <a:t>Klikken om de tekststijl van het model te bewerken</a:t>
            </a:r>
          </a:p>
        </p:txBody>
      </p:sp>
      <p:sp>
        <p:nvSpPr>
          <p:cNvPr id="30" name="Tijdelijke aanduiding voor tekst 27">
            <a:extLst>
              <a:ext uri="{FF2B5EF4-FFF2-40B4-BE49-F238E27FC236}">
                <a16:creationId xmlns:a16="http://schemas.microsoft.com/office/drawing/2014/main" id="{E4265A97-06FE-4E15-88DC-E903E0C1CEA9}"/>
              </a:ext>
            </a:extLst>
          </p:cNvPr>
          <p:cNvSpPr>
            <a:spLocks noGrp="1"/>
          </p:cNvSpPr>
          <p:nvPr>
            <p:ph type="body" sz="quarter" idx="17"/>
          </p:nvPr>
        </p:nvSpPr>
        <p:spPr>
          <a:xfrm>
            <a:off x="8323262" y="2389473"/>
            <a:ext cx="2798762" cy="1055688"/>
          </a:xfrm>
        </p:spPr>
        <p:txBody>
          <a:bodyPr/>
          <a:lstStyle>
            <a:lvl1pPr marL="0" indent="0">
              <a:lnSpc>
                <a:spcPct val="100000"/>
              </a:lnSpc>
              <a:buNone/>
              <a:defRPr>
                <a:solidFill>
                  <a:srgbClr val="FFFFFF"/>
                </a:solidFill>
              </a:defRPr>
            </a:lvl1pPr>
          </a:lstStyle>
          <a:p>
            <a:pPr lvl="0"/>
            <a:r>
              <a:rPr lang="nl-NL" dirty="0"/>
              <a:t>Klikken om de tekststijl van het model te bewerken</a:t>
            </a:r>
          </a:p>
        </p:txBody>
      </p:sp>
    </p:spTree>
    <p:extLst>
      <p:ext uri="{BB962C8B-B14F-4D97-AF65-F5344CB8AC3E}">
        <p14:creationId xmlns:p14="http://schemas.microsoft.com/office/powerpoint/2010/main" val="287139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AA95E71D-7455-471C-A1DC-C2BA30CA54A2}"/>
              </a:ext>
            </a:extLst>
          </p:cNvPr>
          <p:cNvSpPr>
            <a:spLocks noGrp="1"/>
          </p:cNvSpPr>
          <p:nvPr>
            <p:ph type="ftr" sz="quarter" idx="10"/>
          </p:nvPr>
        </p:nvSpPr>
        <p:spPr/>
        <p:txBody>
          <a:bodyPr/>
          <a:lstStyle/>
          <a:p>
            <a:r>
              <a:rPr lang="nl-NL"/>
              <a:t>www.pvbnederland.nl</a:t>
            </a:r>
            <a:endParaRPr lang="nl-NL" dirty="0"/>
          </a:p>
        </p:txBody>
      </p:sp>
      <p:sp>
        <p:nvSpPr>
          <p:cNvPr id="7" name="Tijdelijke aanduiding voor inhoud 6">
            <a:extLst>
              <a:ext uri="{FF2B5EF4-FFF2-40B4-BE49-F238E27FC236}">
                <a16:creationId xmlns:a16="http://schemas.microsoft.com/office/drawing/2014/main" id="{842A8004-8F12-4A70-B4FD-59A3F9EC8FAD}"/>
              </a:ext>
            </a:extLst>
          </p:cNvPr>
          <p:cNvSpPr>
            <a:spLocks noGrp="1"/>
          </p:cNvSpPr>
          <p:nvPr>
            <p:ph sz="quarter" idx="11" hasCustomPrompt="1"/>
          </p:nvPr>
        </p:nvSpPr>
        <p:spPr>
          <a:xfrm>
            <a:off x="0" y="0"/>
            <a:ext cx="12192000" cy="5851525"/>
          </a:xfrm>
        </p:spPr>
        <p:txBody>
          <a:bodyPr/>
          <a:lstStyle>
            <a:lvl1pPr>
              <a:defRPr/>
            </a:lvl1pPr>
          </a:lstStyle>
          <a:p>
            <a:pPr lvl="0"/>
            <a:r>
              <a:rPr lang="nl-NL" dirty="0"/>
              <a:t>Afbeelding / Grafiek / Video</a:t>
            </a:r>
          </a:p>
        </p:txBody>
      </p:sp>
    </p:spTree>
    <p:extLst>
      <p:ext uri="{BB962C8B-B14F-4D97-AF65-F5344CB8AC3E}">
        <p14:creationId xmlns:p14="http://schemas.microsoft.com/office/powerpoint/2010/main" val="1160015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62FF26E-3A26-469D-9A6A-BCFB57AC91FB}"/>
              </a:ext>
            </a:extLst>
          </p:cNvPr>
          <p:cNvSpPr/>
          <p:nvPr userDrawn="1"/>
        </p:nvSpPr>
        <p:spPr>
          <a:xfrm>
            <a:off x="0" y="6762750"/>
            <a:ext cx="12192000" cy="95250"/>
          </a:xfrm>
          <a:prstGeom prst="rect">
            <a:avLst/>
          </a:prstGeom>
          <a:gradFill>
            <a:gsLst>
              <a:gs pos="0">
                <a:schemeClr val="accent1"/>
              </a:gs>
              <a:gs pos="100000">
                <a:srgbClr val="D86D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Logo">
            <a:extLst>
              <a:ext uri="{FF2B5EF4-FFF2-40B4-BE49-F238E27FC236}">
                <a16:creationId xmlns:a16="http://schemas.microsoft.com/office/drawing/2014/main" id="{D328B849-7352-4E0B-B579-21BEB46BE58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28890" y="6126252"/>
            <a:ext cx="1042785" cy="366623"/>
          </a:xfrm>
          <a:prstGeom prst="rect">
            <a:avLst/>
          </a:prstGeom>
        </p:spPr>
      </p:pic>
      <p:sp>
        <p:nvSpPr>
          <p:cNvPr id="13" name="Tijdelijke aanduiding voor voettekst 12">
            <a:extLst>
              <a:ext uri="{FF2B5EF4-FFF2-40B4-BE49-F238E27FC236}">
                <a16:creationId xmlns:a16="http://schemas.microsoft.com/office/drawing/2014/main" id="{100A0E52-F71F-4B57-A7AA-6CC28C855C30}"/>
              </a:ext>
            </a:extLst>
          </p:cNvPr>
          <p:cNvSpPr>
            <a:spLocks noGrp="1"/>
          </p:cNvSpPr>
          <p:nvPr>
            <p:ph type="ftr" sz="quarter" idx="3"/>
          </p:nvPr>
        </p:nvSpPr>
        <p:spPr>
          <a:xfrm>
            <a:off x="9853612" y="6152357"/>
            <a:ext cx="1500187" cy="366623"/>
          </a:xfrm>
          <a:prstGeom prst="rect">
            <a:avLst/>
          </a:prstGeom>
        </p:spPr>
        <p:txBody>
          <a:bodyPr vert="horz" lIns="91440" tIns="45720" rIns="91440" bIns="45720" rtlCol="0" anchor="ctr"/>
          <a:lstStyle>
            <a:lvl1pPr algn="r">
              <a:defRPr sz="1000">
                <a:solidFill>
                  <a:schemeClr val="accent3"/>
                </a:solidFill>
              </a:defRPr>
            </a:lvl1pPr>
          </a:lstStyle>
          <a:p>
            <a:r>
              <a:rPr lang="nl-NL"/>
              <a:t>www.pvbnederland.nl</a:t>
            </a:r>
            <a:endParaRPr lang="nl-NL" dirty="0"/>
          </a:p>
        </p:txBody>
      </p:sp>
      <p:sp>
        <p:nvSpPr>
          <p:cNvPr id="2" name="Tijdelijke aanduiding voor titel 1">
            <a:extLst>
              <a:ext uri="{FF2B5EF4-FFF2-40B4-BE49-F238E27FC236}">
                <a16:creationId xmlns:a16="http://schemas.microsoft.com/office/drawing/2014/main" id="{33F76EC7-996B-476A-815C-CADE9277138A}"/>
              </a:ext>
            </a:extLst>
          </p:cNvPr>
          <p:cNvSpPr>
            <a:spLocks noGrp="1"/>
          </p:cNvSpPr>
          <p:nvPr>
            <p:ph type="title"/>
          </p:nvPr>
        </p:nvSpPr>
        <p:spPr>
          <a:xfrm>
            <a:off x="928890" y="365125"/>
            <a:ext cx="5167110" cy="1118483"/>
          </a:xfrm>
          <a:prstGeom prst="rect">
            <a:avLst/>
          </a:prstGeom>
        </p:spPr>
        <p:txBody>
          <a:bodyPr vert="horz" lIns="0" tIns="45720" rIns="91440" bIns="45720" rtlCol="0" anchor="ctr">
            <a:normAutofit/>
          </a:bodyPr>
          <a:lstStyle/>
          <a:p>
            <a:endParaRPr lang="nl-NL" dirty="0"/>
          </a:p>
        </p:txBody>
      </p:sp>
      <p:sp>
        <p:nvSpPr>
          <p:cNvPr id="3" name="Tijdelijke aanduiding voor tekst 2">
            <a:extLst>
              <a:ext uri="{FF2B5EF4-FFF2-40B4-BE49-F238E27FC236}">
                <a16:creationId xmlns:a16="http://schemas.microsoft.com/office/drawing/2014/main" id="{D953ECAA-7C87-456D-B2E3-5EFB3F8A7DB7}"/>
              </a:ext>
            </a:extLst>
          </p:cNvPr>
          <p:cNvSpPr>
            <a:spLocks noGrp="1"/>
          </p:cNvSpPr>
          <p:nvPr>
            <p:ph type="body" idx="1"/>
          </p:nvPr>
        </p:nvSpPr>
        <p:spPr>
          <a:xfrm>
            <a:off x="928890" y="1765568"/>
            <a:ext cx="5167110" cy="4098042"/>
          </a:xfrm>
          <a:prstGeom prst="rect">
            <a:avLst/>
          </a:prstGeom>
        </p:spPr>
        <p:txBody>
          <a:bodyPr vert="horz" lIns="0" tIns="0" rIns="91440" bIns="45720" rtlCol="0">
            <a:normAutofit/>
          </a:bodyPr>
          <a:lstStyle/>
          <a:p>
            <a:pPr lvl="0"/>
            <a:r>
              <a:rPr lang="nl-NL" dirty="0"/>
              <a:t>Klikken om de tekststijl van het model te bewerken</a:t>
            </a:r>
          </a:p>
          <a:p>
            <a:pPr lvl="1"/>
            <a:r>
              <a:rPr lang="nl-NL" dirty="0"/>
              <a:t>Tweede niveau</a:t>
            </a:r>
          </a:p>
        </p:txBody>
      </p:sp>
    </p:spTree>
    <p:extLst>
      <p:ext uri="{BB962C8B-B14F-4D97-AF65-F5344CB8AC3E}">
        <p14:creationId xmlns:p14="http://schemas.microsoft.com/office/powerpoint/2010/main" val="3159999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71" r:id="rId4"/>
    <p:sldLayoutId id="2147483668" r:id="rId5"/>
    <p:sldLayoutId id="2147483670" r:id="rId6"/>
    <p:sldLayoutId id="2147483672" r:id="rId7"/>
    <p:sldLayoutId id="2147483663" r:id="rId8"/>
    <p:sldLayoutId id="2147483667" r:id="rId9"/>
    <p:sldLayoutId id="2147483673" r:id="rId10"/>
    <p:sldLayoutId id="2147483675" r:id="rId11"/>
    <p:sldLayoutId id="2147483676" r:id="rId12"/>
    <p:sldLayoutId id="2147483677" r:id="rId13"/>
    <p:sldLayoutId id="2147483674" r:id="rId14"/>
  </p:sldLayoutIdLst>
  <p:hf sldNum="0" hdr="0" dt="0"/>
  <p:txStyles>
    <p:titleStyle>
      <a:lvl1pPr algn="l" defTabSz="914400" rtl="0" eaLnBrk="1" latinLnBrk="0" hangingPunct="1">
        <a:lnSpc>
          <a:spcPct val="90000"/>
        </a:lnSpc>
        <a:spcBef>
          <a:spcPct val="0"/>
        </a:spcBef>
        <a:buNone/>
        <a:defRPr sz="3000" b="1"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8000" indent="-108000" algn="l" defTabSz="914400" rtl="0" eaLnBrk="1" latinLnBrk="0" hangingPunct="1">
        <a:lnSpc>
          <a:spcPct val="200000"/>
        </a:lnSpc>
        <a:spcBef>
          <a:spcPts val="0"/>
        </a:spcBef>
        <a:buFont typeface="Arial" panose="020B0604020202020204" pitchFamily="34" charset="0"/>
        <a:buChar char="•"/>
        <a:defRPr sz="1500" kern="1200">
          <a:solidFill>
            <a:schemeClr val="accent3"/>
          </a:solidFill>
          <a:latin typeface="+mn-lt"/>
          <a:ea typeface="+mn-ea"/>
          <a:cs typeface="+mn-cs"/>
        </a:defRPr>
      </a:lvl1pPr>
      <a:lvl2pPr marL="432000" indent="-216000" algn="l" defTabSz="914400" rtl="0" eaLnBrk="1" latinLnBrk="0" hangingPunct="1">
        <a:lnSpc>
          <a:spcPct val="200000"/>
        </a:lnSpc>
        <a:spcBef>
          <a:spcPts val="0"/>
        </a:spcBef>
        <a:buClr>
          <a:schemeClr val="accent1"/>
        </a:buClr>
        <a:buFont typeface="Arial" panose="020B0604020202020204" pitchFamily="34" charset="0"/>
        <a:buChar char="•"/>
        <a:defRPr sz="1500" kern="1200">
          <a:solidFill>
            <a:schemeClr val="accent3"/>
          </a:solidFill>
          <a:latin typeface="+mn-lt"/>
          <a:ea typeface="+mn-ea"/>
          <a:cs typeface="+mn-cs"/>
        </a:defRPr>
      </a:lvl2pPr>
      <a:lvl3pPr marL="1143000" indent="-228600" algn="l" defTabSz="914400" rtl="0" eaLnBrk="1" latinLnBrk="0" hangingPunct="1">
        <a:lnSpc>
          <a:spcPct val="200000"/>
        </a:lnSpc>
        <a:spcBef>
          <a:spcPts val="0"/>
        </a:spcBef>
        <a:buFont typeface="Arial" panose="020B0604020202020204" pitchFamily="34" charset="0"/>
        <a:buChar char="•"/>
        <a:defRPr sz="1500" kern="1200">
          <a:solidFill>
            <a:schemeClr val="accent3"/>
          </a:solidFill>
          <a:latin typeface="+mn-lt"/>
          <a:ea typeface="+mn-ea"/>
          <a:cs typeface="+mn-cs"/>
        </a:defRPr>
      </a:lvl3pPr>
      <a:lvl4pPr marL="1600200" indent="-228600" algn="l" defTabSz="914400" rtl="0" eaLnBrk="1" latinLnBrk="0" hangingPunct="1">
        <a:lnSpc>
          <a:spcPct val="200000"/>
        </a:lnSpc>
        <a:spcBef>
          <a:spcPts val="0"/>
        </a:spcBef>
        <a:buFont typeface="Arial" panose="020B0604020202020204" pitchFamily="34" charset="0"/>
        <a:buChar char="•"/>
        <a:defRPr sz="1500" kern="1200">
          <a:solidFill>
            <a:schemeClr val="accent3"/>
          </a:solidFill>
          <a:latin typeface="+mn-lt"/>
          <a:ea typeface="+mn-ea"/>
          <a:cs typeface="+mn-cs"/>
        </a:defRPr>
      </a:lvl4pPr>
      <a:lvl5pPr marL="2057400" indent="-228600" algn="l" defTabSz="914400" rtl="0" eaLnBrk="1" latinLnBrk="0" hangingPunct="1">
        <a:lnSpc>
          <a:spcPct val="200000"/>
        </a:lnSpc>
        <a:spcBef>
          <a:spcPts val="0"/>
        </a:spcBef>
        <a:buFont typeface="Arial" panose="020B0604020202020204" pitchFamily="34" charset="0"/>
        <a:buChar char="•"/>
        <a:defRPr sz="15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574" userDrawn="1">
          <p15:clr>
            <a:srgbClr val="F26B43"/>
          </p15:clr>
        </p15:guide>
        <p15:guide id="3" orient="horz" pos="368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equans.nl/klantcases-overzicht/zo-helpt-equans-sapgigant-amc-in-vlissingen-groeien-besparen-en-verduurzamen" TargetMode="External"/><Relationship Id="rId2" Type="http://schemas.openxmlformats.org/officeDocument/2006/relationships/hyperlink" Target="https://www.brainportindustriescampus.com/duurzamebicroute/" TargetMode="Externa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hyperlink" Target="https://zakenblad.nl/2022/06/28/creatieve-en-duurzame-oplossingen-voor-energietekort-op-venlose-bedrijventerreine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Afbeelding met cilinder, Frisdrank, geel, overdekt&#10;&#10;Automatisch gegenereerde beschrijving">
            <a:extLst>
              <a:ext uri="{FF2B5EF4-FFF2-40B4-BE49-F238E27FC236}">
                <a16:creationId xmlns:a16="http://schemas.microsoft.com/office/drawing/2014/main" id="{11BA8268-36F8-5022-95BC-4CA536F3DA4C}"/>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a:stretch/>
        </p:blipFill>
        <p:spPr>
          <a:xfrm>
            <a:off x="0" y="4445794"/>
            <a:ext cx="12192000" cy="2316956"/>
          </a:xfrm>
        </p:spPr>
      </p:pic>
      <p:sp>
        <p:nvSpPr>
          <p:cNvPr id="3" name="Ondertitel 2">
            <a:extLst>
              <a:ext uri="{FF2B5EF4-FFF2-40B4-BE49-F238E27FC236}">
                <a16:creationId xmlns:a16="http://schemas.microsoft.com/office/drawing/2014/main" id="{610AA406-5DC2-40E6-8D7C-F45CD25557E5}"/>
              </a:ext>
            </a:extLst>
          </p:cNvPr>
          <p:cNvSpPr>
            <a:spLocks noGrp="1"/>
          </p:cNvSpPr>
          <p:nvPr>
            <p:ph type="subTitle" idx="1"/>
          </p:nvPr>
        </p:nvSpPr>
        <p:spPr/>
        <p:txBody>
          <a:bodyPr/>
          <a:lstStyle/>
          <a:p>
            <a:r>
              <a:rPr lang="nl-NL" dirty="0"/>
              <a:t>Sjoerd Parren – Equans – Business Development Manager</a:t>
            </a:r>
          </a:p>
        </p:txBody>
      </p:sp>
      <p:sp>
        <p:nvSpPr>
          <p:cNvPr id="4" name="Titel 3">
            <a:extLst>
              <a:ext uri="{FF2B5EF4-FFF2-40B4-BE49-F238E27FC236}">
                <a16:creationId xmlns:a16="http://schemas.microsoft.com/office/drawing/2014/main" id="{CEE0A614-2496-4593-95DF-73A46673DFE2}"/>
              </a:ext>
            </a:extLst>
          </p:cNvPr>
          <p:cNvSpPr>
            <a:spLocks noGrp="1"/>
          </p:cNvSpPr>
          <p:nvPr>
            <p:ph type="ctrTitle"/>
          </p:nvPr>
        </p:nvSpPr>
        <p:spPr/>
        <p:txBody>
          <a:bodyPr/>
          <a:lstStyle/>
          <a:p>
            <a:r>
              <a:rPr lang="nl-NL"/>
              <a:t>Sap, friet of aluminium, het vraagt èn levert allemaal energie!</a:t>
            </a:r>
            <a:endParaRPr lang="nl-NL" dirty="0"/>
          </a:p>
        </p:txBody>
      </p:sp>
    </p:spTree>
    <p:extLst>
      <p:ext uri="{BB962C8B-B14F-4D97-AF65-F5344CB8AC3E}">
        <p14:creationId xmlns:p14="http://schemas.microsoft.com/office/powerpoint/2010/main" val="1118619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38FFF-795F-269B-BE94-C206FC937F5A}"/>
              </a:ext>
            </a:extLst>
          </p:cNvPr>
          <p:cNvSpPr>
            <a:spLocks noGrp="1"/>
          </p:cNvSpPr>
          <p:nvPr>
            <p:ph type="title"/>
          </p:nvPr>
        </p:nvSpPr>
        <p:spPr/>
        <p:txBody>
          <a:bodyPr/>
          <a:lstStyle/>
          <a:p>
            <a:r>
              <a:rPr lang="nl-NL" dirty="0"/>
              <a:t>Equans in Nederland </a:t>
            </a:r>
            <a:endParaRPr lang="en-GB" dirty="0"/>
          </a:p>
        </p:txBody>
      </p:sp>
      <p:sp>
        <p:nvSpPr>
          <p:cNvPr id="3" name="Tijdelijke aanduiding voor inhoud 2">
            <a:extLst>
              <a:ext uri="{FF2B5EF4-FFF2-40B4-BE49-F238E27FC236}">
                <a16:creationId xmlns:a16="http://schemas.microsoft.com/office/drawing/2014/main" id="{F36E277D-4CDA-38DF-5C0D-C97DCD0EBB36}"/>
              </a:ext>
            </a:extLst>
          </p:cNvPr>
          <p:cNvSpPr>
            <a:spLocks noGrp="1"/>
          </p:cNvSpPr>
          <p:nvPr>
            <p:ph idx="1"/>
          </p:nvPr>
        </p:nvSpPr>
        <p:spPr/>
        <p:txBody>
          <a:bodyPr/>
          <a:lstStyle/>
          <a:p>
            <a:pPr algn="l"/>
            <a:r>
              <a:rPr lang="nl-NL" b="1" i="1" dirty="0">
                <a:solidFill>
                  <a:srgbClr val="00263D"/>
                </a:solidFill>
                <a:effectLst/>
                <a:latin typeface="Segoe UI" panose="020B0502040204020203" pitchFamily="34" charset="0"/>
              </a:rPr>
              <a:t>Equans</a:t>
            </a:r>
            <a:r>
              <a:rPr lang="nl-NL" b="0" i="1" dirty="0">
                <a:solidFill>
                  <a:srgbClr val="00263D"/>
                </a:solidFill>
                <a:effectLst/>
                <a:latin typeface="Segoe UI" panose="020B0502040204020203" pitchFamily="34" charset="0"/>
              </a:rPr>
              <a:t> is wereldleider in </a:t>
            </a:r>
            <a:r>
              <a:rPr lang="nl-NL" b="1" i="1" dirty="0">
                <a:solidFill>
                  <a:srgbClr val="00263D"/>
                </a:solidFill>
                <a:effectLst/>
                <a:latin typeface="Segoe UI" panose="020B0502040204020203" pitchFamily="34" charset="0"/>
              </a:rPr>
              <a:t>technische dienstverlening</a:t>
            </a:r>
            <a:r>
              <a:rPr lang="nl-NL" b="0" i="1" dirty="0">
                <a:solidFill>
                  <a:srgbClr val="00263D"/>
                </a:solidFill>
                <a:effectLst/>
                <a:latin typeface="Segoe UI" panose="020B0502040204020203" pitchFamily="34" charset="0"/>
              </a:rPr>
              <a:t>. Met 90.000</a:t>
            </a:r>
            <a:r>
              <a:rPr lang="nl-NL" b="0" i="0" dirty="0">
                <a:solidFill>
                  <a:srgbClr val="00263D"/>
                </a:solidFill>
                <a:effectLst/>
                <a:latin typeface="Segoe UI" panose="020B0502040204020203" pitchFamily="34" charset="0"/>
              </a:rPr>
              <a:t> </a:t>
            </a:r>
            <a:r>
              <a:rPr lang="nl-NL" b="0" i="1" dirty="0">
                <a:solidFill>
                  <a:srgbClr val="00263D"/>
                </a:solidFill>
                <a:effectLst/>
                <a:latin typeface="Segoe UI" panose="020B0502040204020203" pitchFamily="34" charset="0"/>
              </a:rPr>
              <a:t>medewerkers in 20 landen.</a:t>
            </a:r>
            <a:endParaRPr lang="nl-NL" b="0" i="0" dirty="0">
              <a:solidFill>
                <a:srgbClr val="00263D"/>
              </a:solidFill>
              <a:effectLst/>
              <a:latin typeface="Segoe UI" panose="020B0502040204020203" pitchFamily="34" charset="0"/>
            </a:endParaRPr>
          </a:p>
          <a:p>
            <a:pPr algn="l"/>
            <a:r>
              <a:rPr lang="nl-NL" b="0" i="1" dirty="0">
                <a:solidFill>
                  <a:srgbClr val="00263D"/>
                </a:solidFill>
                <a:effectLst/>
                <a:latin typeface="Segoe UI" panose="020B0502040204020203" pitchFamily="34" charset="0"/>
              </a:rPr>
              <a:t>In </a:t>
            </a:r>
            <a:r>
              <a:rPr lang="nl-NL" b="1" i="1" dirty="0">
                <a:solidFill>
                  <a:srgbClr val="00263D"/>
                </a:solidFill>
                <a:effectLst/>
                <a:latin typeface="Segoe UI" panose="020B0502040204020203" pitchFamily="34" charset="0"/>
              </a:rPr>
              <a:t>Nederland</a:t>
            </a:r>
            <a:r>
              <a:rPr lang="nl-NL" b="0" i="1" dirty="0">
                <a:solidFill>
                  <a:srgbClr val="00263D"/>
                </a:solidFill>
                <a:effectLst/>
                <a:latin typeface="Segoe UI" panose="020B0502040204020203" pitchFamily="34" charset="0"/>
              </a:rPr>
              <a:t> zetten ruim </a:t>
            </a:r>
            <a:r>
              <a:rPr lang="nl-NL" b="1" i="1" dirty="0">
                <a:solidFill>
                  <a:srgbClr val="00263D"/>
                </a:solidFill>
                <a:effectLst/>
                <a:latin typeface="Segoe UI" panose="020B0502040204020203" pitchFamily="34" charset="0"/>
              </a:rPr>
              <a:t>6.000 medewerkers </a:t>
            </a:r>
            <a:r>
              <a:rPr lang="nl-NL" b="0" i="1" dirty="0">
                <a:solidFill>
                  <a:srgbClr val="00263D"/>
                </a:solidFill>
                <a:effectLst/>
                <a:latin typeface="Segoe UI" panose="020B0502040204020203" pitchFamily="34" charset="0"/>
              </a:rPr>
              <a:t>zich dagelijks in om onze klanten te helpen met technische, innovatieve en duurzame oplossingen. </a:t>
            </a:r>
          </a:p>
          <a:p>
            <a:pPr algn="l"/>
            <a:r>
              <a:rPr lang="nl-NL" b="0" i="1" dirty="0">
                <a:solidFill>
                  <a:srgbClr val="00263D"/>
                </a:solidFill>
                <a:effectLst/>
                <a:latin typeface="Segoe UI" panose="020B0502040204020203" pitchFamily="34" charset="0"/>
              </a:rPr>
              <a:t>Wij </a:t>
            </a:r>
            <a:r>
              <a:rPr lang="nl-NL" b="1" i="1" dirty="0">
                <a:solidFill>
                  <a:srgbClr val="00263D"/>
                </a:solidFill>
                <a:effectLst/>
                <a:latin typeface="Segoe UI" panose="020B0502040204020203" pitchFamily="34" charset="0"/>
              </a:rPr>
              <a:t>ontwerpen</a:t>
            </a:r>
            <a:r>
              <a:rPr lang="nl-NL" b="0" i="1" dirty="0">
                <a:solidFill>
                  <a:srgbClr val="00263D"/>
                </a:solidFill>
                <a:effectLst/>
                <a:latin typeface="Segoe UI" panose="020B0502040204020203" pitchFamily="34" charset="0"/>
              </a:rPr>
              <a:t>, </a:t>
            </a:r>
            <a:r>
              <a:rPr lang="nl-NL" b="1" i="1" dirty="0">
                <a:solidFill>
                  <a:srgbClr val="00263D"/>
                </a:solidFill>
                <a:effectLst/>
                <a:latin typeface="Segoe UI" panose="020B0502040204020203" pitchFamily="34" charset="0"/>
              </a:rPr>
              <a:t>bouwen</a:t>
            </a:r>
            <a:r>
              <a:rPr lang="nl-NL" b="0" i="1" dirty="0">
                <a:solidFill>
                  <a:srgbClr val="00263D"/>
                </a:solidFill>
                <a:effectLst/>
                <a:latin typeface="Segoe UI" panose="020B0502040204020203" pitchFamily="34" charset="0"/>
              </a:rPr>
              <a:t>, </a:t>
            </a:r>
            <a:r>
              <a:rPr lang="nl-NL" b="1" i="1" dirty="0">
                <a:solidFill>
                  <a:srgbClr val="00263D"/>
                </a:solidFill>
                <a:effectLst/>
                <a:latin typeface="Segoe UI" panose="020B0502040204020203" pitchFamily="34" charset="0"/>
              </a:rPr>
              <a:t>beheren</a:t>
            </a:r>
            <a:r>
              <a:rPr lang="nl-NL" b="0" i="1" dirty="0">
                <a:solidFill>
                  <a:srgbClr val="00263D"/>
                </a:solidFill>
                <a:effectLst/>
                <a:latin typeface="Segoe UI" panose="020B0502040204020203" pitchFamily="34" charset="0"/>
              </a:rPr>
              <a:t> en </a:t>
            </a:r>
            <a:r>
              <a:rPr lang="nl-NL" b="1" i="1" dirty="0">
                <a:solidFill>
                  <a:srgbClr val="00263D"/>
                </a:solidFill>
                <a:effectLst/>
                <a:latin typeface="Segoe UI" panose="020B0502040204020203" pitchFamily="34" charset="0"/>
              </a:rPr>
              <a:t>onderhouden</a:t>
            </a:r>
            <a:r>
              <a:rPr lang="nl-NL" b="0" i="1" dirty="0">
                <a:solidFill>
                  <a:srgbClr val="00263D"/>
                </a:solidFill>
                <a:effectLst/>
                <a:latin typeface="Segoe UI" panose="020B0502040204020203" pitchFamily="34" charset="0"/>
              </a:rPr>
              <a:t> technische installaties voor onze klanten. </a:t>
            </a:r>
          </a:p>
          <a:p>
            <a:pPr algn="l"/>
            <a:r>
              <a:rPr lang="nl-NL" b="0" i="1" dirty="0">
                <a:solidFill>
                  <a:srgbClr val="00263D"/>
                </a:solidFill>
                <a:effectLst/>
                <a:latin typeface="Segoe UI" panose="020B0502040204020203" pitchFamily="34" charset="0"/>
              </a:rPr>
              <a:t>Wij helpen onze klanten in het realiseren en versnellen van de drie grote transities van nu: de </a:t>
            </a:r>
            <a:r>
              <a:rPr lang="nl-NL" b="1" i="1" dirty="0">
                <a:solidFill>
                  <a:srgbClr val="00263D"/>
                </a:solidFill>
                <a:effectLst/>
                <a:latin typeface="Segoe UI" panose="020B0502040204020203" pitchFamily="34" charset="0"/>
              </a:rPr>
              <a:t>energie-</a:t>
            </a:r>
            <a:r>
              <a:rPr lang="nl-NL" b="0" i="1" dirty="0">
                <a:solidFill>
                  <a:srgbClr val="00263D"/>
                </a:solidFill>
                <a:effectLst/>
                <a:latin typeface="Segoe UI" panose="020B0502040204020203" pitchFamily="34" charset="0"/>
              </a:rPr>
              <a:t>, </a:t>
            </a:r>
            <a:r>
              <a:rPr lang="nl-NL" b="1" i="1" dirty="0">
                <a:solidFill>
                  <a:srgbClr val="00263D"/>
                </a:solidFill>
                <a:effectLst/>
                <a:latin typeface="Segoe UI" panose="020B0502040204020203" pitchFamily="34" charset="0"/>
              </a:rPr>
              <a:t>industriële</a:t>
            </a:r>
            <a:r>
              <a:rPr lang="nl-NL" b="0" i="1" dirty="0">
                <a:solidFill>
                  <a:srgbClr val="00263D"/>
                </a:solidFill>
                <a:effectLst/>
                <a:latin typeface="Segoe UI" panose="020B0502040204020203" pitchFamily="34" charset="0"/>
              </a:rPr>
              <a:t> en </a:t>
            </a:r>
            <a:r>
              <a:rPr lang="nl-NL" b="1" i="1" dirty="0">
                <a:solidFill>
                  <a:srgbClr val="00263D"/>
                </a:solidFill>
                <a:effectLst/>
                <a:latin typeface="Segoe UI" panose="020B0502040204020203" pitchFamily="34" charset="0"/>
              </a:rPr>
              <a:t>digitale</a:t>
            </a:r>
            <a:r>
              <a:rPr lang="nl-NL" b="0" i="1" dirty="0">
                <a:solidFill>
                  <a:srgbClr val="00263D"/>
                </a:solidFill>
                <a:effectLst/>
                <a:latin typeface="Segoe UI" panose="020B0502040204020203" pitchFamily="34" charset="0"/>
              </a:rPr>
              <a:t> </a:t>
            </a:r>
            <a:r>
              <a:rPr lang="nl-NL" b="1" i="1" dirty="0">
                <a:solidFill>
                  <a:srgbClr val="00263D"/>
                </a:solidFill>
                <a:effectLst/>
                <a:latin typeface="Segoe UI" panose="020B0502040204020203" pitchFamily="34" charset="0"/>
              </a:rPr>
              <a:t>transitie</a:t>
            </a:r>
            <a:r>
              <a:rPr lang="nl-NL" b="0" i="1" dirty="0">
                <a:solidFill>
                  <a:srgbClr val="00263D"/>
                </a:solidFill>
                <a:effectLst/>
                <a:latin typeface="Segoe UI" panose="020B0502040204020203" pitchFamily="34" charset="0"/>
              </a:rPr>
              <a:t>.</a:t>
            </a:r>
            <a:endParaRPr lang="nl-NL" b="0" i="0" dirty="0">
              <a:solidFill>
                <a:srgbClr val="00263D"/>
              </a:solidFill>
              <a:effectLst/>
              <a:latin typeface="Segoe UI" panose="020B0502040204020203" pitchFamily="34" charset="0"/>
            </a:endParaRPr>
          </a:p>
          <a:p>
            <a:endParaRPr lang="en-GB" dirty="0"/>
          </a:p>
        </p:txBody>
      </p:sp>
      <p:sp>
        <p:nvSpPr>
          <p:cNvPr id="4" name="Tijdelijke aanduiding voor voettekst 3">
            <a:extLst>
              <a:ext uri="{FF2B5EF4-FFF2-40B4-BE49-F238E27FC236}">
                <a16:creationId xmlns:a16="http://schemas.microsoft.com/office/drawing/2014/main" id="{5687F1D6-C5A5-EC45-D8EC-A626DB9AA867}"/>
              </a:ext>
            </a:extLst>
          </p:cNvPr>
          <p:cNvSpPr>
            <a:spLocks noGrp="1"/>
          </p:cNvSpPr>
          <p:nvPr>
            <p:ph type="ftr" sz="quarter" idx="10"/>
          </p:nvPr>
        </p:nvSpPr>
        <p:spPr/>
        <p:txBody>
          <a:bodyPr/>
          <a:lstStyle/>
          <a:p>
            <a:r>
              <a:rPr lang="nl-NL"/>
              <a:t>www.pvbnederland.nl</a:t>
            </a:r>
            <a:endParaRPr lang="nl-NL" dirty="0"/>
          </a:p>
        </p:txBody>
      </p:sp>
      <p:pic>
        <p:nvPicPr>
          <p:cNvPr id="6" name="Tijdelijke aanduiding voor inhoud 8" descr="Afbeelding met tekst, Lettertype, logo, Graphics&#10;&#10;Automatisch gegenereerde beschrijving">
            <a:extLst>
              <a:ext uri="{FF2B5EF4-FFF2-40B4-BE49-F238E27FC236}">
                <a16:creationId xmlns:a16="http://schemas.microsoft.com/office/drawing/2014/main" id="{F3EB7425-7589-7868-51E2-210979782037}"/>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8058" t="-102436" r="-9157" b="-93527"/>
          <a:stretch/>
        </p:blipFill>
        <p:spPr>
          <a:xfrm>
            <a:off x="6048375" y="-1301174"/>
            <a:ext cx="6096000" cy="5851525"/>
          </a:xfrm>
        </p:spPr>
      </p:pic>
      <p:pic>
        <p:nvPicPr>
          <p:cNvPr id="1026" name="Picture 2">
            <a:extLst>
              <a:ext uri="{FF2B5EF4-FFF2-40B4-BE49-F238E27FC236}">
                <a16:creationId xmlns:a16="http://schemas.microsoft.com/office/drawing/2014/main" id="{5058A3F8-CE5A-441B-5105-0D63747B4B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2860675"/>
            <a:ext cx="5619750"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871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B03B0E-A723-5216-918B-699F4296EAB2}"/>
              </a:ext>
            </a:extLst>
          </p:cNvPr>
          <p:cNvSpPr>
            <a:spLocks noGrp="1"/>
          </p:cNvSpPr>
          <p:nvPr>
            <p:ph type="title"/>
          </p:nvPr>
        </p:nvSpPr>
        <p:spPr/>
        <p:txBody>
          <a:bodyPr/>
          <a:lstStyle/>
          <a:p>
            <a:r>
              <a:rPr lang="nl-NL" dirty="0"/>
              <a:t>Equans GEREGELD</a:t>
            </a:r>
            <a:endParaRPr lang="en-GB" dirty="0"/>
          </a:p>
        </p:txBody>
      </p:sp>
      <p:sp>
        <p:nvSpPr>
          <p:cNvPr id="3" name="Tijdelijke aanduiding voor inhoud 2">
            <a:extLst>
              <a:ext uri="{FF2B5EF4-FFF2-40B4-BE49-F238E27FC236}">
                <a16:creationId xmlns:a16="http://schemas.microsoft.com/office/drawing/2014/main" id="{ABA51A66-D098-E031-EB01-1967798F11CA}"/>
              </a:ext>
            </a:extLst>
          </p:cNvPr>
          <p:cNvSpPr>
            <a:spLocks noGrp="1"/>
          </p:cNvSpPr>
          <p:nvPr>
            <p:ph idx="1"/>
          </p:nvPr>
        </p:nvSpPr>
        <p:spPr/>
        <p:txBody>
          <a:bodyPr/>
          <a:lstStyle/>
          <a:p>
            <a:pPr marL="0" indent="0">
              <a:buNone/>
            </a:pPr>
            <a:r>
              <a:rPr lang="nl-NL" dirty="0"/>
              <a:t>Specifieke business unit van waaruit we Equans Zuid-Nederland ondersteunen in de ontwikkeling, onderzoek, implementatie en langjarige exploitatie van de duurzame oplossingen</a:t>
            </a:r>
          </a:p>
          <a:p>
            <a:endParaRPr lang="nl-NL" dirty="0"/>
          </a:p>
          <a:p>
            <a:pPr marL="0" indent="0">
              <a:buNone/>
            </a:pPr>
            <a:r>
              <a:rPr lang="nl-NL" dirty="0"/>
              <a:t>Programma GEREGELD:</a:t>
            </a:r>
          </a:p>
          <a:p>
            <a:r>
              <a:rPr lang="nl-NL" b="1" dirty="0"/>
              <a:t>IMPACT</a:t>
            </a:r>
            <a:r>
              <a:rPr lang="nl-NL" dirty="0"/>
              <a:t>: wat wil je bereiken?</a:t>
            </a:r>
          </a:p>
          <a:p>
            <a:r>
              <a:rPr lang="nl-NL" b="1" dirty="0"/>
              <a:t>BETALEN PER EENHEID</a:t>
            </a:r>
            <a:r>
              <a:rPr lang="nl-NL" dirty="0"/>
              <a:t>: We maken heldere, vaste afspraken zodat je weet wat je van ons kunt verwachten</a:t>
            </a:r>
          </a:p>
          <a:p>
            <a:r>
              <a:rPr lang="nl-NL" b="1" dirty="0"/>
              <a:t>GEGARANDEERD RESULTAAT</a:t>
            </a:r>
            <a:r>
              <a:rPr lang="nl-NL" dirty="0"/>
              <a:t>:</a:t>
            </a:r>
            <a:r>
              <a:rPr lang="nl-NL" b="1" dirty="0"/>
              <a:t> </a:t>
            </a:r>
            <a:r>
              <a:rPr lang="nl-NL" dirty="0"/>
              <a:t>Heldere prestatieafspraken over het beschikbaarheid en besparing</a:t>
            </a:r>
          </a:p>
          <a:p>
            <a:endParaRPr lang="nl-NL" dirty="0"/>
          </a:p>
          <a:p>
            <a:endParaRPr lang="nl-NL" dirty="0"/>
          </a:p>
          <a:p>
            <a:endParaRPr lang="nl-NL" dirty="0"/>
          </a:p>
          <a:p>
            <a:endParaRPr lang="en-GB" dirty="0"/>
          </a:p>
        </p:txBody>
      </p:sp>
      <p:sp>
        <p:nvSpPr>
          <p:cNvPr id="4" name="Tijdelijke aanduiding voor voettekst 3">
            <a:extLst>
              <a:ext uri="{FF2B5EF4-FFF2-40B4-BE49-F238E27FC236}">
                <a16:creationId xmlns:a16="http://schemas.microsoft.com/office/drawing/2014/main" id="{5924498A-7D9D-0B35-11E5-3F2DDBD17699}"/>
              </a:ext>
            </a:extLst>
          </p:cNvPr>
          <p:cNvSpPr>
            <a:spLocks noGrp="1"/>
          </p:cNvSpPr>
          <p:nvPr>
            <p:ph type="ftr" sz="quarter" idx="10"/>
          </p:nvPr>
        </p:nvSpPr>
        <p:spPr/>
        <p:txBody>
          <a:bodyPr/>
          <a:lstStyle/>
          <a:p>
            <a:r>
              <a:rPr lang="nl-NL"/>
              <a:t>www.pvbnederland.nl</a:t>
            </a:r>
            <a:endParaRPr lang="nl-NL" dirty="0"/>
          </a:p>
        </p:txBody>
      </p:sp>
      <p:pic>
        <p:nvPicPr>
          <p:cNvPr id="7" name="Tijdelijke aanduiding voor afbeelding 6">
            <a:extLst>
              <a:ext uri="{FF2B5EF4-FFF2-40B4-BE49-F238E27FC236}">
                <a16:creationId xmlns:a16="http://schemas.microsoft.com/office/drawing/2014/main" id="{C8107ABF-D4F1-799C-662D-02BF1E36DCFA}"/>
              </a:ext>
            </a:extLst>
          </p:cNvPr>
          <p:cNvPicPr>
            <a:picLocks noGrp="1" noChangeAspect="1"/>
          </p:cNvPicPr>
          <p:nvPr>
            <p:ph type="pic" sz="quarter" idx="11"/>
          </p:nvPr>
        </p:nvPicPr>
        <p:blipFill rotWithShape="1">
          <a:blip r:embed="rId2"/>
          <a:srcRect l="-15368" t="-49763" r="-9143" b="-63424"/>
          <a:stretch/>
        </p:blipFill>
        <p:spPr>
          <a:xfrm>
            <a:off x="5771850" y="85725"/>
            <a:ext cx="6420150" cy="6162675"/>
          </a:xfrm>
        </p:spPr>
      </p:pic>
    </p:spTree>
    <p:extLst>
      <p:ext uri="{BB962C8B-B14F-4D97-AF65-F5344CB8AC3E}">
        <p14:creationId xmlns:p14="http://schemas.microsoft.com/office/powerpoint/2010/main" val="3676429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EA307CF1-F443-B6BD-EC5A-4FCB7B58722D}"/>
              </a:ext>
            </a:extLst>
          </p:cNvPr>
          <p:cNvSpPr>
            <a:spLocks noGrp="1"/>
          </p:cNvSpPr>
          <p:nvPr>
            <p:ph type="ftr" sz="quarter" idx="10"/>
          </p:nvPr>
        </p:nvSpPr>
        <p:spPr/>
        <p:txBody>
          <a:bodyPr/>
          <a:lstStyle/>
          <a:p>
            <a:r>
              <a:rPr lang="nl-NL"/>
              <a:t>www.pvbnederland.nl</a:t>
            </a:r>
            <a:endParaRPr lang="nl-NL" dirty="0"/>
          </a:p>
        </p:txBody>
      </p:sp>
      <p:sp>
        <p:nvSpPr>
          <p:cNvPr id="3" name="Titel 2">
            <a:extLst>
              <a:ext uri="{FF2B5EF4-FFF2-40B4-BE49-F238E27FC236}">
                <a16:creationId xmlns:a16="http://schemas.microsoft.com/office/drawing/2014/main" id="{32760AA9-5AE7-B6B6-5372-8D8D8945B788}"/>
              </a:ext>
            </a:extLst>
          </p:cNvPr>
          <p:cNvSpPr>
            <a:spLocks noGrp="1"/>
          </p:cNvSpPr>
          <p:nvPr>
            <p:ph type="title"/>
          </p:nvPr>
        </p:nvSpPr>
        <p:spPr/>
        <p:txBody>
          <a:bodyPr/>
          <a:lstStyle/>
          <a:p>
            <a:r>
              <a:rPr lang="nl-NL" dirty="0"/>
              <a:t>Energie uitwisseling tussen bedrijven</a:t>
            </a:r>
            <a:endParaRPr lang="en-GB" dirty="0"/>
          </a:p>
        </p:txBody>
      </p:sp>
      <p:sp>
        <p:nvSpPr>
          <p:cNvPr id="4" name="Tijdelijke aanduiding voor inhoud 3">
            <a:extLst>
              <a:ext uri="{FF2B5EF4-FFF2-40B4-BE49-F238E27FC236}">
                <a16:creationId xmlns:a16="http://schemas.microsoft.com/office/drawing/2014/main" id="{2927B98E-39F7-6338-48C0-ECDEA463AF5F}"/>
              </a:ext>
            </a:extLst>
          </p:cNvPr>
          <p:cNvSpPr>
            <a:spLocks noGrp="1"/>
          </p:cNvSpPr>
          <p:nvPr>
            <p:ph idx="1"/>
          </p:nvPr>
        </p:nvSpPr>
        <p:spPr>
          <a:xfrm>
            <a:off x="1037968" y="2917370"/>
            <a:ext cx="11154032" cy="2865591"/>
          </a:xfrm>
        </p:spPr>
        <p:txBody>
          <a:bodyPr/>
          <a:lstStyle/>
          <a:p>
            <a:r>
              <a:rPr lang="nl-NL" dirty="0"/>
              <a:t>Brainport Industries Campus Eindhoven</a:t>
            </a:r>
          </a:p>
          <a:p>
            <a:pPr lvl="1"/>
            <a:r>
              <a:rPr lang="nl-NL" dirty="0">
                <a:hlinkClick r:id="rId2"/>
              </a:rPr>
              <a:t>https://www.brainportindustriescampus.com/duurzamebicroute/</a:t>
            </a:r>
            <a:r>
              <a:rPr lang="nl-NL" dirty="0"/>
              <a:t> </a:t>
            </a:r>
          </a:p>
          <a:p>
            <a:r>
              <a:rPr lang="nl-NL" dirty="0"/>
              <a:t>Vruchtensapproducent in Vlissingen</a:t>
            </a:r>
          </a:p>
          <a:p>
            <a:pPr lvl="1"/>
            <a:r>
              <a:rPr lang="nl-NL" dirty="0">
                <a:hlinkClick r:id="rId3"/>
              </a:rPr>
              <a:t>Zo helpt Equans </a:t>
            </a:r>
            <a:r>
              <a:rPr lang="nl-NL" dirty="0" err="1">
                <a:hlinkClick r:id="rId3"/>
              </a:rPr>
              <a:t>sapgigant</a:t>
            </a:r>
            <a:r>
              <a:rPr lang="nl-NL" dirty="0">
                <a:hlinkClick r:id="rId3"/>
              </a:rPr>
              <a:t> AMC in Vlissingen groeien, besparen én verduurzamen - Equans</a:t>
            </a:r>
            <a:endParaRPr lang="nl-NL" dirty="0"/>
          </a:p>
          <a:p>
            <a:r>
              <a:rPr lang="nl-NL" dirty="0"/>
              <a:t>Aviko en AMI in Venlo</a:t>
            </a:r>
          </a:p>
          <a:p>
            <a:pPr lvl="1"/>
            <a:r>
              <a:rPr lang="nl-NL" dirty="0">
                <a:hlinkClick r:id="rId4"/>
              </a:rPr>
              <a:t>Creatieve en duurzame oplossingen voor energietekort op Venlose bedrijventerreinen (zakenblad.nl)</a:t>
            </a:r>
            <a:endParaRPr lang="nl-NL" dirty="0"/>
          </a:p>
          <a:p>
            <a:pPr lvl="1"/>
            <a:endParaRPr lang="nl-NL" dirty="0"/>
          </a:p>
          <a:p>
            <a:pPr lvl="1"/>
            <a:endParaRPr lang="en-GB" dirty="0"/>
          </a:p>
        </p:txBody>
      </p:sp>
      <p:pic>
        <p:nvPicPr>
          <p:cNvPr id="6" name="Afbeelding 5">
            <a:extLst>
              <a:ext uri="{FF2B5EF4-FFF2-40B4-BE49-F238E27FC236}">
                <a16:creationId xmlns:a16="http://schemas.microsoft.com/office/drawing/2014/main" id="{7036E1F0-871A-E9E0-9E65-083A111C616A}"/>
              </a:ext>
            </a:extLst>
          </p:cNvPr>
          <p:cNvPicPr>
            <a:picLocks noChangeAspect="1"/>
          </p:cNvPicPr>
          <p:nvPr/>
        </p:nvPicPr>
        <p:blipFill>
          <a:blip r:embed="rId5"/>
          <a:stretch>
            <a:fillRect/>
          </a:stretch>
        </p:blipFill>
        <p:spPr>
          <a:xfrm>
            <a:off x="7484704" y="408398"/>
            <a:ext cx="4493975" cy="2150419"/>
          </a:xfrm>
          <a:prstGeom prst="rect">
            <a:avLst/>
          </a:prstGeom>
        </p:spPr>
      </p:pic>
    </p:spTree>
    <p:extLst>
      <p:ext uri="{BB962C8B-B14F-4D97-AF65-F5344CB8AC3E}">
        <p14:creationId xmlns:p14="http://schemas.microsoft.com/office/powerpoint/2010/main" val="2056091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A55AAD-9E82-E14A-1420-C8270A8F0F0B}"/>
              </a:ext>
            </a:extLst>
          </p:cNvPr>
          <p:cNvSpPr>
            <a:spLocks noGrp="1"/>
          </p:cNvSpPr>
          <p:nvPr>
            <p:ph type="title"/>
          </p:nvPr>
        </p:nvSpPr>
        <p:spPr/>
        <p:txBody>
          <a:bodyPr/>
          <a:lstStyle/>
          <a:p>
            <a:r>
              <a:rPr lang="nl-NL" dirty="0"/>
              <a:t>Aanleiding voor onderzoeken zijn heel divers</a:t>
            </a:r>
            <a:endParaRPr lang="en-GB" dirty="0"/>
          </a:p>
        </p:txBody>
      </p:sp>
      <p:sp>
        <p:nvSpPr>
          <p:cNvPr id="3" name="Tijdelijke aanduiding voor inhoud 2">
            <a:extLst>
              <a:ext uri="{FF2B5EF4-FFF2-40B4-BE49-F238E27FC236}">
                <a16:creationId xmlns:a16="http://schemas.microsoft.com/office/drawing/2014/main" id="{F59D5D47-445B-2528-7656-E5D6D3AC6B05}"/>
              </a:ext>
            </a:extLst>
          </p:cNvPr>
          <p:cNvSpPr>
            <a:spLocks noGrp="1"/>
          </p:cNvSpPr>
          <p:nvPr>
            <p:ph idx="1"/>
          </p:nvPr>
        </p:nvSpPr>
        <p:spPr/>
        <p:txBody>
          <a:bodyPr/>
          <a:lstStyle/>
          <a:p>
            <a:r>
              <a:rPr lang="nl-NL" dirty="0"/>
              <a:t>Voldoen aan </a:t>
            </a:r>
            <a:r>
              <a:rPr lang="nl-NL" b="1" dirty="0"/>
              <a:t>wetgeving</a:t>
            </a:r>
          </a:p>
          <a:p>
            <a:r>
              <a:rPr lang="nl-NL" b="1" dirty="0"/>
              <a:t>Groeien</a:t>
            </a:r>
            <a:r>
              <a:rPr lang="nl-NL" dirty="0"/>
              <a:t>, maar </a:t>
            </a:r>
            <a:r>
              <a:rPr lang="nl-NL" b="1" dirty="0"/>
              <a:t>begrensd</a:t>
            </a:r>
            <a:r>
              <a:rPr lang="nl-NL" dirty="0"/>
              <a:t> door …</a:t>
            </a:r>
          </a:p>
          <a:p>
            <a:r>
              <a:rPr lang="nl-NL" b="1" dirty="0"/>
              <a:t>Ontwikkeling</a:t>
            </a:r>
            <a:r>
              <a:rPr lang="nl-NL" dirty="0"/>
              <a:t> in de markt: </a:t>
            </a:r>
            <a:r>
              <a:rPr lang="nl-NL" b="1" dirty="0"/>
              <a:t>afnemers</a:t>
            </a:r>
            <a:r>
              <a:rPr lang="nl-NL" dirty="0"/>
              <a:t> in de keten of eindgebruikers (consumenten) willen niet alleen gezond voedsel, ze verwachten ook dat het </a:t>
            </a:r>
            <a:r>
              <a:rPr lang="nl-NL" b="1" dirty="0"/>
              <a:t>duurzaam</a:t>
            </a:r>
            <a:r>
              <a:rPr lang="nl-NL" dirty="0"/>
              <a:t> is </a:t>
            </a:r>
            <a:r>
              <a:rPr lang="nl-NL" b="1" dirty="0"/>
              <a:t>geproduceerd</a:t>
            </a:r>
            <a:r>
              <a:rPr lang="nl-NL" dirty="0"/>
              <a:t>.</a:t>
            </a:r>
          </a:p>
          <a:p>
            <a:r>
              <a:rPr lang="nl-NL" b="1" dirty="0"/>
              <a:t>Bedrijfsdoelstellingen</a:t>
            </a:r>
            <a:r>
              <a:rPr lang="nl-NL" dirty="0"/>
              <a:t> ten aanzien van energiebesparing, verduurzaming. In jaar X is Y bereikt. Na besparing volgt uiteindelijk transitie.</a:t>
            </a:r>
          </a:p>
          <a:p>
            <a:r>
              <a:rPr lang="nl-NL" b="1" dirty="0"/>
              <a:t>Overheid</a:t>
            </a:r>
            <a:r>
              <a:rPr lang="nl-NL" dirty="0"/>
              <a:t> brengt partijen samen en </a:t>
            </a:r>
            <a:r>
              <a:rPr lang="nl-NL" b="1" dirty="0"/>
              <a:t>stimuleert</a:t>
            </a:r>
            <a:r>
              <a:rPr lang="nl-NL" dirty="0"/>
              <a:t> onderzoeken en </a:t>
            </a:r>
            <a:r>
              <a:rPr lang="nl-NL" b="1"/>
              <a:t>implementatie</a:t>
            </a:r>
            <a:r>
              <a:rPr lang="nl-NL"/>
              <a:t>.</a:t>
            </a:r>
            <a:endParaRPr lang="en-GB" dirty="0"/>
          </a:p>
        </p:txBody>
      </p:sp>
      <p:sp>
        <p:nvSpPr>
          <p:cNvPr id="4" name="Tijdelijke aanduiding voor voettekst 3">
            <a:extLst>
              <a:ext uri="{FF2B5EF4-FFF2-40B4-BE49-F238E27FC236}">
                <a16:creationId xmlns:a16="http://schemas.microsoft.com/office/drawing/2014/main" id="{6F57CCC9-7E11-733B-7B79-3A0BAD430251}"/>
              </a:ext>
            </a:extLst>
          </p:cNvPr>
          <p:cNvSpPr>
            <a:spLocks noGrp="1"/>
          </p:cNvSpPr>
          <p:nvPr>
            <p:ph type="ftr" sz="quarter" idx="10"/>
          </p:nvPr>
        </p:nvSpPr>
        <p:spPr/>
        <p:txBody>
          <a:bodyPr/>
          <a:lstStyle/>
          <a:p>
            <a:r>
              <a:rPr lang="nl-NL"/>
              <a:t>www.pvbnederland.nl</a:t>
            </a:r>
            <a:endParaRPr lang="nl-NL" dirty="0"/>
          </a:p>
        </p:txBody>
      </p:sp>
      <p:pic>
        <p:nvPicPr>
          <p:cNvPr id="7" name="Tijdelijke aanduiding voor afbeelding 6" descr="Afbeelding met persoon, buitenshuis, gras, boom&#10;&#10;Automatisch gegenereerde beschrijving">
            <a:extLst>
              <a:ext uri="{FF2B5EF4-FFF2-40B4-BE49-F238E27FC236}">
                <a16:creationId xmlns:a16="http://schemas.microsoft.com/office/drawing/2014/main" id="{AF7449D0-8191-7AD4-F480-977A7716F4DD}"/>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21992" b="-21992"/>
          <a:stretch/>
        </p:blipFill>
        <p:spPr/>
      </p:pic>
    </p:spTree>
    <p:extLst>
      <p:ext uri="{BB962C8B-B14F-4D97-AF65-F5344CB8AC3E}">
        <p14:creationId xmlns:p14="http://schemas.microsoft.com/office/powerpoint/2010/main" val="4100526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C745BB53-95E2-FEF7-3DAF-3C9907A66CF3}"/>
              </a:ext>
            </a:extLst>
          </p:cNvPr>
          <p:cNvSpPr>
            <a:spLocks noGrp="1"/>
          </p:cNvSpPr>
          <p:nvPr>
            <p:ph type="ftr" sz="quarter" idx="10"/>
          </p:nvPr>
        </p:nvSpPr>
        <p:spPr/>
        <p:txBody>
          <a:bodyPr/>
          <a:lstStyle/>
          <a:p>
            <a:r>
              <a:rPr lang="nl-NL" dirty="0"/>
              <a:t>www.pvbnederland.nl</a:t>
            </a:r>
          </a:p>
        </p:txBody>
      </p:sp>
      <p:sp>
        <p:nvSpPr>
          <p:cNvPr id="3" name="Titel 2">
            <a:extLst>
              <a:ext uri="{FF2B5EF4-FFF2-40B4-BE49-F238E27FC236}">
                <a16:creationId xmlns:a16="http://schemas.microsoft.com/office/drawing/2014/main" id="{18CFCF5E-A0A6-48E3-967A-D1C52394594A}"/>
              </a:ext>
            </a:extLst>
          </p:cNvPr>
          <p:cNvSpPr>
            <a:spLocks noGrp="1"/>
          </p:cNvSpPr>
          <p:nvPr>
            <p:ph type="title"/>
          </p:nvPr>
        </p:nvSpPr>
        <p:spPr/>
        <p:txBody>
          <a:bodyPr/>
          <a:lstStyle/>
          <a:p>
            <a:r>
              <a:rPr lang="nl-NL" dirty="0"/>
              <a:t>Wat maakt de projecten telkens weer uniek?</a:t>
            </a:r>
            <a:endParaRPr lang="en-GB" dirty="0"/>
          </a:p>
        </p:txBody>
      </p:sp>
      <p:sp>
        <p:nvSpPr>
          <p:cNvPr id="4" name="Tijdelijke aanduiding voor inhoud 3">
            <a:extLst>
              <a:ext uri="{FF2B5EF4-FFF2-40B4-BE49-F238E27FC236}">
                <a16:creationId xmlns:a16="http://schemas.microsoft.com/office/drawing/2014/main" id="{888DD1B6-3878-D160-8FF0-8B101C62E5C3}"/>
              </a:ext>
            </a:extLst>
          </p:cNvPr>
          <p:cNvSpPr>
            <a:spLocks noGrp="1"/>
          </p:cNvSpPr>
          <p:nvPr>
            <p:ph idx="1"/>
          </p:nvPr>
        </p:nvSpPr>
        <p:spPr>
          <a:xfrm>
            <a:off x="1037968" y="1200150"/>
            <a:ext cx="11154032" cy="4582812"/>
          </a:xfrm>
        </p:spPr>
        <p:txBody>
          <a:bodyPr>
            <a:normAutofit lnSpcReduction="10000"/>
          </a:bodyPr>
          <a:lstStyle/>
          <a:p>
            <a:r>
              <a:rPr lang="nl-NL" dirty="0"/>
              <a:t>Type bedrijf, ambities, plannen voor de komende jaren</a:t>
            </a:r>
          </a:p>
          <a:p>
            <a:r>
              <a:rPr lang="nl-NL" dirty="0"/>
              <a:t>Bedrijfsvoering: erg operationeel gericht, of visie naar de toekomst?</a:t>
            </a:r>
          </a:p>
          <a:p>
            <a:r>
              <a:rPr lang="nl-NL" dirty="0"/>
              <a:t>Internationale bedrijven? </a:t>
            </a:r>
          </a:p>
          <a:p>
            <a:pPr lvl="1"/>
            <a:r>
              <a:rPr lang="nl-NL" dirty="0"/>
              <a:t>Kennis van wet &amp; regelgeving: lokaal, provinciaal of landelijk beleid</a:t>
            </a:r>
          </a:p>
          <a:p>
            <a:pPr lvl="1"/>
            <a:endParaRPr lang="nl-NL" dirty="0"/>
          </a:p>
          <a:p>
            <a:r>
              <a:rPr lang="nl-NL" dirty="0" err="1"/>
              <a:t>Sapproducent</a:t>
            </a:r>
            <a:r>
              <a:rPr lang="nl-NL" dirty="0"/>
              <a:t>: significante gasbesparing door centrale en decentrale warmtepomp oplossing</a:t>
            </a:r>
          </a:p>
          <a:p>
            <a:pPr lvl="1"/>
            <a:r>
              <a:rPr lang="nl-NL" dirty="0"/>
              <a:t>O.a. hergebruik van restwarmte t.b.v. processen waar nu nog stoom wordt gebruikt</a:t>
            </a:r>
          </a:p>
          <a:p>
            <a:pPr lvl="1"/>
            <a:r>
              <a:rPr lang="nl-NL" dirty="0"/>
              <a:t>Onderzoek gesubsidieerd door Topsector Energiestudies</a:t>
            </a:r>
          </a:p>
          <a:p>
            <a:r>
              <a:rPr lang="nl-NL" dirty="0"/>
              <a:t>AMI en Aviko: </a:t>
            </a:r>
          </a:p>
          <a:p>
            <a:pPr lvl="1"/>
            <a:r>
              <a:rPr lang="nl-NL" dirty="0"/>
              <a:t>Overschot aan warmte uit koel/vries processen. Opwaarderen naar hoge temperatuur voor eigen gebruik </a:t>
            </a:r>
            <a:r>
              <a:rPr lang="nl-NL" dirty="0" err="1"/>
              <a:t>èn</a:t>
            </a:r>
            <a:r>
              <a:rPr lang="nl-NL" dirty="0"/>
              <a:t> levering aan omliggende bedrijven.</a:t>
            </a:r>
          </a:p>
          <a:p>
            <a:pPr lvl="1"/>
            <a:r>
              <a:rPr lang="nl-NL" dirty="0"/>
              <a:t>Beide bedrijven duidelijke doelstellingen t.a.v. duurzaamheid</a:t>
            </a:r>
          </a:p>
          <a:p>
            <a:pPr lvl="1"/>
            <a:endParaRPr lang="nl-NL" dirty="0"/>
          </a:p>
          <a:p>
            <a:r>
              <a:rPr lang="nl-NL" dirty="0"/>
              <a:t>Het vinden van de “energie match” -&gt; hoeveelheid, locatie, temperatuur, gelijktijdigheid van vraag en aanbod, financieel haalbaar?</a:t>
            </a:r>
          </a:p>
        </p:txBody>
      </p:sp>
    </p:spTree>
    <p:extLst>
      <p:ext uri="{BB962C8B-B14F-4D97-AF65-F5344CB8AC3E}">
        <p14:creationId xmlns:p14="http://schemas.microsoft.com/office/powerpoint/2010/main" val="4155739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FFF4E551-028B-34CB-D8E9-D900FD807B8D}"/>
              </a:ext>
            </a:extLst>
          </p:cNvPr>
          <p:cNvSpPr>
            <a:spLocks noGrp="1"/>
          </p:cNvSpPr>
          <p:nvPr>
            <p:ph type="ftr" sz="quarter" idx="10"/>
          </p:nvPr>
        </p:nvSpPr>
        <p:spPr/>
        <p:txBody>
          <a:bodyPr/>
          <a:lstStyle/>
          <a:p>
            <a:r>
              <a:rPr lang="nl-NL"/>
              <a:t>www.pvbnederland.nl</a:t>
            </a:r>
            <a:endParaRPr lang="nl-NL" dirty="0"/>
          </a:p>
        </p:txBody>
      </p:sp>
      <p:sp>
        <p:nvSpPr>
          <p:cNvPr id="3" name="Titel 2">
            <a:extLst>
              <a:ext uri="{FF2B5EF4-FFF2-40B4-BE49-F238E27FC236}">
                <a16:creationId xmlns:a16="http://schemas.microsoft.com/office/drawing/2014/main" id="{EB02BDB6-D62D-5800-BEFC-76CD64728BAE}"/>
              </a:ext>
            </a:extLst>
          </p:cNvPr>
          <p:cNvSpPr>
            <a:spLocks noGrp="1"/>
          </p:cNvSpPr>
          <p:nvPr>
            <p:ph type="title"/>
          </p:nvPr>
        </p:nvSpPr>
        <p:spPr>
          <a:xfrm>
            <a:off x="1037968" y="294481"/>
            <a:ext cx="11154032" cy="819945"/>
          </a:xfrm>
        </p:spPr>
        <p:txBody>
          <a:bodyPr/>
          <a:lstStyle/>
          <a:p>
            <a:r>
              <a:rPr lang="nl-NL" dirty="0"/>
              <a:t>Succesfactoren en lastigheden</a:t>
            </a:r>
            <a:endParaRPr lang="en-GB" dirty="0"/>
          </a:p>
        </p:txBody>
      </p:sp>
      <p:sp>
        <p:nvSpPr>
          <p:cNvPr id="4" name="Tijdelijke aanduiding voor inhoud 3">
            <a:extLst>
              <a:ext uri="{FF2B5EF4-FFF2-40B4-BE49-F238E27FC236}">
                <a16:creationId xmlns:a16="http://schemas.microsoft.com/office/drawing/2014/main" id="{00080A23-8ADE-292C-6083-C0D567ED864F}"/>
              </a:ext>
            </a:extLst>
          </p:cNvPr>
          <p:cNvSpPr>
            <a:spLocks noGrp="1"/>
          </p:cNvSpPr>
          <p:nvPr>
            <p:ph idx="1"/>
          </p:nvPr>
        </p:nvSpPr>
        <p:spPr>
          <a:xfrm>
            <a:off x="1037968" y="1009650"/>
            <a:ext cx="11154032" cy="4829175"/>
          </a:xfrm>
        </p:spPr>
        <p:txBody>
          <a:bodyPr>
            <a:normAutofit lnSpcReduction="10000"/>
          </a:bodyPr>
          <a:lstStyle/>
          <a:p>
            <a:r>
              <a:rPr lang="nl-NL" b="1" dirty="0"/>
              <a:t>Succesfactoren:</a:t>
            </a:r>
          </a:p>
          <a:p>
            <a:pPr lvl="1"/>
            <a:r>
              <a:rPr lang="nl-NL" dirty="0"/>
              <a:t>Stapsgewijze aanpak: van initiële beoordeling naar diepgaand onderzoek</a:t>
            </a:r>
          </a:p>
          <a:p>
            <a:pPr lvl="2">
              <a:lnSpc>
                <a:spcPct val="150000"/>
              </a:lnSpc>
            </a:pPr>
            <a:r>
              <a:rPr lang="nl-NL" dirty="0"/>
              <a:t>Geeft de bedrijven zelf ook veel inzicht</a:t>
            </a:r>
          </a:p>
          <a:p>
            <a:pPr lvl="1"/>
            <a:r>
              <a:rPr lang="nl-NL" dirty="0"/>
              <a:t>Equans GEREGELD programma kijkt niet alleen naar de techniek: </a:t>
            </a:r>
          </a:p>
          <a:p>
            <a:pPr lvl="2">
              <a:lnSpc>
                <a:spcPct val="160000"/>
              </a:lnSpc>
            </a:pPr>
            <a:r>
              <a:rPr lang="nl-NL" dirty="0"/>
              <a:t>Integrale benadering van techniek, kosten, regelgeving</a:t>
            </a:r>
          </a:p>
          <a:p>
            <a:pPr lvl="2">
              <a:lnSpc>
                <a:spcPct val="160000"/>
              </a:lnSpc>
            </a:pPr>
            <a:r>
              <a:rPr lang="nl-NL" dirty="0"/>
              <a:t>Advies en begeleiding in financiering en subsidies</a:t>
            </a:r>
          </a:p>
          <a:p>
            <a:pPr lvl="1"/>
            <a:r>
              <a:rPr lang="nl-NL" dirty="0"/>
              <a:t>Schaalbaarheid van oplossing</a:t>
            </a:r>
          </a:p>
          <a:p>
            <a:pPr lvl="1"/>
            <a:r>
              <a:rPr lang="nl-NL" dirty="0"/>
              <a:t>Bedrijven zijn trots op wat ze samen kunnen bereiken en dragen dat ook uit</a:t>
            </a:r>
          </a:p>
          <a:p>
            <a:pPr lvl="1"/>
            <a:r>
              <a:rPr lang="nl-NL" dirty="0"/>
              <a:t>Regelmatig overleg met directie over voortgang, besluitvorming</a:t>
            </a:r>
          </a:p>
          <a:p>
            <a:pPr lvl="1"/>
            <a:endParaRPr lang="nl-NL" dirty="0"/>
          </a:p>
          <a:p>
            <a:r>
              <a:rPr lang="nl-NL" b="1" dirty="0"/>
              <a:t>Lastigheden</a:t>
            </a:r>
          </a:p>
          <a:p>
            <a:pPr lvl="1"/>
            <a:r>
              <a:rPr lang="nl-NL" dirty="0"/>
              <a:t>Lokale wet en regelgeving, tariefstructuren (EB, CO2 emissie, commodity, prijsniveau commodity)</a:t>
            </a:r>
          </a:p>
          <a:p>
            <a:pPr lvl="2">
              <a:lnSpc>
                <a:spcPct val="150000"/>
              </a:lnSpc>
            </a:pPr>
            <a:r>
              <a:rPr lang="nl-NL" dirty="0"/>
              <a:t>Opstellen Business Case of TCO vergelijking: Welke kosten neem je mee?</a:t>
            </a:r>
          </a:p>
          <a:p>
            <a:pPr lvl="1"/>
            <a:r>
              <a:rPr lang="nl-NL" dirty="0"/>
              <a:t>Netcongestie, onzekerheden levertijden vs. hard einde van subsidies.</a:t>
            </a:r>
          </a:p>
        </p:txBody>
      </p:sp>
    </p:spTree>
    <p:extLst>
      <p:ext uri="{BB962C8B-B14F-4D97-AF65-F5344CB8AC3E}">
        <p14:creationId xmlns:p14="http://schemas.microsoft.com/office/powerpoint/2010/main" val="3613272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CD9AD6D-191D-BA6F-E355-1FAB3350C365}"/>
              </a:ext>
            </a:extLst>
          </p:cNvPr>
          <p:cNvSpPr>
            <a:spLocks noGrp="1"/>
          </p:cNvSpPr>
          <p:nvPr>
            <p:ph type="ftr" sz="quarter" idx="10"/>
          </p:nvPr>
        </p:nvSpPr>
        <p:spPr/>
        <p:txBody>
          <a:bodyPr/>
          <a:lstStyle/>
          <a:p>
            <a:r>
              <a:rPr lang="nl-NL"/>
              <a:t>www.pvbnederland.nl</a:t>
            </a:r>
            <a:endParaRPr lang="nl-NL" dirty="0"/>
          </a:p>
        </p:txBody>
      </p:sp>
      <p:sp>
        <p:nvSpPr>
          <p:cNvPr id="5" name="Titel 4">
            <a:extLst>
              <a:ext uri="{FF2B5EF4-FFF2-40B4-BE49-F238E27FC236}">
                <a16:creationId xmlns:a16="http://schemas.microsoft.com/office/drawing/2014/main" id="{2F7BD29D-B029-E082-F1A5-D0CC5594E55E}"/>
              </a:ext>
            </a:extLst>
          </p:cNvPr>
          <p:cNvSpPr>
            <a:spLocks noGrp="1"/>
          </p:cNvSpPr>
          <p:nvPr>
            <p:ph type="title"/>
          </p:nvPr>
        </p:nvSpPr>
        <p:spPr/>
        <p:txBody>
          <a:bodyPr/>
          <a:lstStyle/>
          <a:p>
            <a:r>
              <a:rPr lang="nl-NL" dirty="0"/>
              <a:t>Vervolgstappen en aandachtspunten</a:t>
            </a:r>
            <a:endParaRPr lang="en-GB" dirty="0"/>
          </a:p>
        </p:txBody>
      </p:sp>
      <p:sp>
        <p:nvSpPr>
          <p:cNvPr id="6" name="Tijdelijke aanduiding voor inhoud 5">
            <a:extLst>
              <a:ext uri="{FF2B5EF4-FFF2-40B4-BE49-F238E27FC236}">
                <a16:creationId xmlns:a16="http://schemas.microsoft.com/office/drawing/2014/main" id="{4FB798A6-6C35-1925-F61B-A44ACCC5008B}"/>
              </a:ext>
            </a:extLst>
          </p:cNvPr>
          <p:cNvSpPr>
            <a:spLocks noGrp="1"/>
          </p:cNvSpPr>
          <p:nvPr>
            <p:ph idx="1"/>
          </p:nvPr>
        </p:nvSpPr>
        <p:spPr/>
        <p:txBody>
          <a:bodyPr/>
          <a:lstStyle/>
          <a:p>
            <a:r>
              <a:rPr lang="nl-NL" dirty="0"/>
              <a:t>Sap producent: voorbereiden pilot ter validatie van onderzoek. Welke aanpassingen zijn nodig aan procesapparatuur en welk effect heeft dat op kwaliteit van het eindproduct en wat is de energiebesparing. Nodig voor interne verantwoording en investeringsbeslissing.</a:t>
            </a:r>
          </a:p>
          <a:p>
            <a:r>
              <a:rPr lang="nl-NL" dirty="0"/>
              <a:t>AMI /Aviko: on </a:t>
            </a:r>
            <a:r>
              <a:rPr lang="nl-NL" dirty="0" err="1"/>
              <a:t>hold</a:t>
            </a:r>
            <a:r>
              <a:rPr lang="nl-NL" dirty="0"/>
              <a:t>. </a:t>
            </a:r>
          </a:p>
          <a:p>
            <a:endParaRPr lang="nl-NL" dirty="0"/>
          </a:p>
          <a:p>
            <a:r>
              <a:rPr lang="nl-NL" dirty="0"/>
              <a:t>Gezamenlijk is meer te bereiken dan alleen binnen je eigen bedrijf (ook al is daar binnen vaak ook nog altijd veel te winnen!)</a:t>
            </a:r>
          </a:p>
          <a:p>
            <a:pPr lvl="1"/>
            <a:r>
              <a:rPr lang="nl-NL" dirty="0"/>
              <a:t>Warmte en koude uitwisseling is technisch “eenvoudig” te organiseren</a:t>
            </a:r>
          </a:p>
          <a:p>
            <a:pPr lvl="1"/>
            <a:r>
              <a:rPr lang="nl-NL" dirty="0"/>
              <a:t>Basiscontracten voor financiële en contractuele afspraken tussen bedrijven. Je gaat een langjarige samenwerking aan.</a:t>
            </a:r>
          </a:p>
          <a:p>
            <a:pPr lvl="1"/>
            <a:r>
              <a:rPr lang="nl-NL" dirty="0"/>
              <a:t>Wie is eigenaar van een warmte/</a:t>
            </a:r>
            <a:r>
              <a:rPr lang="nl-NL" dirty="0" err="1"/>
              <a:t>koudenet</a:t>
            </a:r>
            <a:r>
              <a:rPr lang="nl-NL" dirty="0"/>
              <a:t> op een bedrijventerrein? Overheid, bedrijven, investeerder?</a:t>
            </a:r>
            <a:endParaRPr lang="en-GB" dirty="0"/>
          </a:p>
        </p:txBody>
      </p:sp>
    </p:spTree>
    <p:extLst>
      <p:ext uri="{BB962C8B-B14F-4D97-AF65-F5344CB8AC3E}">
        <p14:creationId xmlns:p14="http://schemas.microsoft.com/office/powerpoint/2010/main" val="2923022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B7F3FCF-E78E-B54D-5521-B3E6CA948839}"/>
              </a:ext>
            </a:extLst>
          </p:cNvPr>
          <p:cNvSpPr>
            <a:spLocks noGrp="1"/>
          </p:cNvSpPr>
          <p:nvPr>
            <p:ph type="body" sz="quarter" idx="10"/>
          </p:nvPr>
        </p:nvSpPr>
        <p:spPr/>
        <p:txBody>
          <a:bodyPr/>
          <a:lstStyle/>
          <a:p>
            <a:r>
              <a:rPr lang="nl-NL" dirty="0"/>
              <a:t>Dank voor uw aandacht</a:t>
            </a:r>
            <a:endParaRPr lang="en-GB" dirty="0"/>
          </a:p>
        </p:txBody>
      </p:sp>
      <p:sp>
        <p:nvSpPr>
          <p:cNvPr id="3" name="Tijdelijke aanduiding voor tekst 2">
            <a:extLst>
              <a:ext uri="{FF2B5EF4-FFF2-40B4-BE49-F238E27FC236}">
                <a16:creationId xmlns:a16="http://schemas.microsoft.com/office/drawing/2014/main" id="{269B4AC3-0709-D59C-E813-5B368FAAF661}"/>
              </a:ext>
            </a:extLst>
          </p:cNvPr>
          <p:cNvSpPr>
            <a:spLocks noGrp="1"/>
          </p:cNvSpPr>
          <p:nvPr>
            <p:ph type="body" sz="quarter" idx="11"/>
          </p:nvPr>
        </p:nvSpPr>
        <p:spPr/>
        <p:txBody>
          <a:bodyPr/>
          <a:lstStyle/>
          <a:p>
            <a:r>
              <a:rPr lang="nl-NL" dirty="0"/>
              <a:t>Vragen? Opmerkingen? </a:t>
            </a:r>
            <a:r>
              <a:rPr lang="nl-NL"/>
              <a:t>Suggesties?</a:t>
            </a:r>
            <a:endParaRPr lang="en-GB" dirty="0"/>
          </a:p>
        </p:txBody>
      </p:sp>
      <p:sp>
        <p:nvSpPr>
          <p:cNvPr id="4" name="Titel 3">
            <a:extLst>
              <a:ext uri="{FF2B5EF4-FFF2-40B4-BE49-F238E27FC236}">
                <a16:creationId xmlns:a16="http://schemas.microsoft.com/office/drawing/2014/main" id="{C02EE992-729B-921C-FB7F-14E7CBDD2A78}"/>
              </a:ext>
            </a:extLst>
          </p:cNvPr>
          <p:cNvSpPr>
            <a:spLocks noGrp="1"/>
          </p:cNvSpPr>
          <p:nvPr>
            <p:ph type="title"/>
          </p:nvPr>
        </p:nvSpPr>
        <p:spPr/>
        <p:txBody>
          <a:bodyPr/>
          <a:lstStyle/>
          <a:p>
            <a:r>
              <a:rPr lang="nl-NL" dirty="0"/>
              <a:t>Sjoerd Parren | sjoerd.parren@equans.com | 06 – 82 66 78 28</a:t>
            </a:r>
            <a:endParaRPr lang="en-GB" dirty="0"/>
          </a:p>
        </p:txBody>
      </p:sp>
      <p:sp>
        <p:nvSpPr>
          <p:cNvPr id="5" name="Tijdelijke aanduiding voor afbeelding 4">
            <a:extLst>
              <a:ext uri="{FF2B5EF4-FFF2-40B4-BE49-F238E27FC236}">
                <a16:creationId xmlns:a16="http://schemas.microsoft.com/office/drawing/2014/main" id="{91AB5266-3ABE-3BC4-F149-2CBCCCED3099}"/>
              </a:ext>
            </a:extLst>
          </p:cNvPr>
          <p:cNvSpPr>
            <a:spLocks noGrp="1"/>
          </p:cNvSpPr>
          <p:nvPr>
            <p:ph type="pic" sz="quarter" idx="12"/>
          </p:nvPr>
        </p:nvSpPr>
        <p:spPr/>
      </p:sp>
    </p:spTree>
    <p:extLst>
      <p:ext uri="{BB962C8B-B14F-4D97-AF65-F5344CB8AC3E}">
        <p14:creationId xmlns:p14="http://schemas.microsoft.com/office/powerpoint/2010/main" val="1743648794"/>
      </p:ext>
    </p:extLst>
  </p:cSld>
  <p:clrMapOvr>
    <a:masterClrMapping/>
  </p:clrMapOvr>
</p:sld>
</file>

<file path=ppt/theme/theme1.xml><?xml version="1.0" encoding="utf-8"?>
<a:theme xmlns:a="http://schemas.openxmlformats.org/drawingml/2006/main" name="PVB">
  <a:themeElements>
    <a:clrScheme name="PVB">
      <a:dk1>
        <a:sysClr val="windowText" lastClr="000000"/>
      </a:dk1>
      <a:lt1>
        <a:sysClr val="window" lastClr="FFFFFF"/>
      </a:lt1>
      <a:dk2>
        <a:srgbClr val="44546A"/>
      </a:dk2>
      <a:lt2>
        <a:srgbClr val="E7E6E6"/>
      </a:lt2>
      <a:accent1>
        <a:srgbClr val="D69133"/>
      </a:accent1>
      <a:accent2>
        <a:srgbClr val="96C1D1"/>
      </a:accent2>
      <a:accent3>
        <a:srgbClr val="1A3260"/>
      </a:accent3>
      <a:accent4>
        <a:srgbClr val="EAF3F6"/>
      </a:accent4>
      <a:accent5>
        <a:srgbClr val="D45CC6"/>
      </a:accent5>
      <a:accent6>
        <a:srgbClr val="36BE4D"/>
      </a:accent6>
      <a:hlink>
        <a:srgbClr val="0563C1"/>
      </a:hlink>
      <a:folHlink>
        <a:srgbClr val="954F72"/>
      </a:folHlink>
    </a:clrScheme>
    <a:fontScheme name="PVB">
      <a:majorFont>
        <a:latin typeface="Outfit"/>
        <a:ea typeface=""/>
        <a:cs typeface=""/>
      </a:majorFont>
      <a:minorFont>
        <a:latin typeface="Outf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PowerPoint-sjabloon PVB Nederland" id="{444C349C-B6BB-46F3-8E32-C57970297A2F}" vid="{3D86B825-2BB4-41D4-8DED-98CC96FA75B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32D3979F96DB4A89DD177BEAAC42C0" ma:contentTypeVersion="13" ma:contentTypeDescription="Een nieuw document maken." ma:contentTypeScope="" ma:versionID="8ad098162176098b90f80f44c6c9cdcf">
  <xsd:schema xmlns:xsd="http://www.w3.org/2001/XMLSchema" xmlns:xs="http://www.w3.org/2001/XMLSchema" xmlns:p="http://schemas.microsoft.com/office/2006/metadata/properties" xmlns:ns2="22c6c2c5-5571-41dc-9a8b-2d744cf9f887" xmlns:ns3="079a348b-e8ff-440a-a03f-072fd1f85541" xmlns:ns4="5c5cd6bc-8ada-47d9-af4c-ecaf393cdccf" targetNamespace="http://schemas.microsoft.com/office/2006/metadata/properties" ma:root="true" ma:fieldsID="abf6d58ec725e7e1a6faf0f50634e935" ns2:_="" ns3:_="" ns4:_="">
    <xsd:import namespace="22c6c2c5-5571-41dc-9a8b-2d744cf9f887"/>
    <xsd:import namespace="079a348b-e8ff-440a-a03f-072fd1f85541"/>
    <xsd:import namespace="5c5cd6bc-8ada-47d9-af4c-ecaf393cdcc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c6c2c5-5571-41dc-9a8b-2d744cf9f8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11c5d032-4d3a-4e32-a133-a877f2adec25"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9a348b-e8ff-440a-a03f-072fd1f8554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b2c2759-7d3c-44bf-a79f-7d24d551029d}" ma:internalName="TaxCatchAll" ma:showField="CatchAllData" ma:web="079a348b-e8ff-440a-a03f-072fd1f8554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5cd6bc-8ada-47d9-af4c-ecaf393cdccf"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79a348b-e8ff-440a-a03f-072fd1f85541" xsi:nil="true"/>
    <lcf76f155ced4ddcb4097134ff3c332f xmlns="22c6c2c5-5571-41dc-9a8b-2d744cf9f88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FF447E6-0AEB-4AC4-A8E7-DB902B6DAC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c6c2c5-5571-41dc-9a8b-2d744cf9f887"/>
    <ds:schemaRef ds:uri="079a348b-e8ff-440a-a03f-072fd1f85541"/>
    <ds:schemaRef ds:uri="5c5cd6bc-8ada-47d9-af4c-ecaf393cdc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63FA09-F38F-424B-80BF-2EA3FDD15CEA}">
  <ds:schemaRefs>
    <ds:schemaRef ds:uri="http://schemas.microsoft.com/sharepoint/v3/contenttype/forms"/>
  </ds:schemaRefs>
</ds:datastoreItem>
</file>

<file path=customXml/itemProps3.xml><?xml version="1.0" encoding="utf-8"?>
<ds:datastoreItem xmlns:ds="http://schemas.openxmlformats.org/officeDocument/2006/customXml" ds:itemID="{11B2840E-52D9-452B-A3A8-D684AD647B31}">
  <ds:schemaRefs>
    <ds:schemaRef ds:uri="http://schemas.microsoft.com/office/2006/metadata/properties"/>
    <ds:schemaRef ds:uri="http://schemas.microsoft.com/office/infopath/2007/PartnerControls"/>
    <ds:schemaRef ds:uri="079a348b-e8ff-440a-a03f-072fd1f85541"/>
    <ds:schemaRef ds:uri="22c6c2c5-5571-41dc-9a8b-2d744cf9f887"/>
  </ds:schemaRefs>
</ds:datastoreItem>
</file>

<file path=docProps/app.xml><?xml version="1.0" encoding="utf-8"?>
<Properties xmlns="http://schemas.openxmlformats.org/officeDocument/2006/extended-properties" xmlns:vt="http://schemas.openxmlformats.org/officeDocument/2006/docPropsVTypes">
  <Template/>
  <TotalTime>0</TotalTime>
  <Words>727</Words>
  <Application>Microsoft Office PowerPoint</Application>
  <PresentationFormat>Breedbeeld</PresentationFormat>
  <Paragraphs>76</Paragraphs>
  <Slides>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Calibri</vt:lpstr>
      <vt:lpstr>Outfit</vt:lpstr>
      <vt:lpstr>Segoe UI</vt:lpstr>
      <vt:lpstr>PVB</vt:lpstr>
      <vt:lpstr>Sap, friet of aluminium, het vraagt èn levert allemaal energie!</vt:lpstr>
      <vt:lpstr>Equans in Nederland </vt:lpstr>
      <vt:lpstr>Equans GEREGELD</vt:lpstr>
      <vt:lpstr>Energie uitwisseling tussen bedrijven</vt:lpstr>
      <vt:lpstr>Aanleiding voor onderzoeken zijn heel divers</vt:lpstr>
      <vt:lpstr>Wat maakt de projecten telkens weer uniek?</vt:lpstr>
      <vt:lpstr>Succesfactoren en lastigheden</vt:lpstr>
      <vt:lpstr>Vervolgstappen en aandachtspunten</vt:lpstr>
      <vt:lpstr>Sjoerd Parren | sjoerd.parren@equans.com | 06 – 82 66 78 28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Karlien van den Berg</dc:creator>
  <cp:lastModifiedBy>Parren, Sjoerd</cp:lastModifiedBy>
  <cp:revision>2</cp:revision>
  <dcterms:created xsi:type="dcterms:W3CDTF">2023-01-25T10:12:51Z</dcterms:created>
  <dcterms:modified xsi:type="dcterms:W3CDTF">2023-10-24T05:01:19Z</dcterms:modified>
  <cp:category>Prodoc |  Deventer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0x010100F732D3979F96DB4A89DD177BEAAC42C0</vt:lpwstr>
  </property>
  <property fmtid="{D5CDD505-2E9C-101B-9397-08002B2CF9AE}" pid="3" name="MSIP_Label_64a238cc-6af3-4341-9d32-201b7e04331f_Enabled">
    <vt:lpwstr>true</vt:lpwstr>
  </property>
  <property fmtid="{D5CDD505-2E9C-101B-9397-08002B2CF9AE}" pid="4" name="MSIP_Label_64a238cc-6af3-4341-9d32-201b7e04331f_SetDate">
    <vt:lpwstr>2023-10-23T12:12:27Z</vt:lpwstr>
  </property>
  <property fmtid="{D5CDD505-2E9C-101B-9397-08002B2CF9AE}" pid="5" name="MSIP_Label_64a238cc-6af3-4341-9d32-201b7e04331f_Method">
    <vt:lpwstr>Standard</vt:lpwstr>
  </property>
  <property fmtid="{D5CDD505-2E9C-101B-9397-08002B2CF9AE}" pid="6" name="MSIP_Label_64a238cc-6af3-4341-9d32-201b7e04331f_Name">
    <vt:lpwstr>Internal</vt:lpwstr>
  </property>
  <property fmtid="{D5CDD505-2E9C-101B-9397-08002B2CF9AE}" pid="7" name="MSIP_Label_64a238cc-6af3-4341-9d32-201b7e04331f_SiteId">
    <vt:lpwstr>09ebfde1-6505-4c31-942f-18875ff0189d</vt:lpwstr>
  </property>
  <property fmtid="{D5CDD505-2E9C-101B-9397-08002B2CF9AE}" pid="8" name="MSIP_Label_64a238cc-6af3-4341-9d32-201b7e04331f_ActionId">
    <vt:lpwstr>87c0dc70-6482-4322-910e-2f36e4598b6e</vt:lpwstr>
  </property>
  <property fmtid="{D5CDD505-2E9C-101B-9397-08002B2CF9AE}" pid="9" name="MSIP_Label_64a238cc-6af3-4341-9d32-201b7e04331f_ContentBits">
    <vt:lpwstr>0</vt:lpwstr>
  </property>
</Properties>
</file>