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6.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61" r:id="rId7"/>
    <p:sldId id="262" r:id="rId8"/>
    <p:sldId id="263" r:id="rId9"/>
    <p:sldId id="259" r:id="rId10"/>
    <p:sldId id="265" r:id="rId11"/>
    <p:sldId id="266" r:id="rId12"/>
    <p:sldId id="258" r:id="rId13"/>
    <p:sldId id="260" r:id="rId14"/>
  </p:sldIdLst>
  <p:sldSz cx="20104100" cy="11309350"/>
  <p:notesSz cx="20104100" cy="113093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15F"/>
    <a:srgbClr val="EAF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EC79D-2009-4093-A6DB-157B7EAC01D7}" v="38" dt="2023-10-24T07:53:52.7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74"/>
  </p:normalViewPr>
  <p:slideViewPr>
    <p:cSldViewPr>
      <p:cViewPr varScale="1">
        <p:scale>
          <a:sx n="64" d="100"/>
          <a:sy n="64" d="100"/>
        </p:scale>
        <p:origin x="56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y Loos" userId="52f7ab23-4a53-4da1-a582-24df952f2fca" providerId="ADAL" clId="{377EC79D-2009-4093-A6DB-157B7EAC01D7}"/>
    <pc:docChg chg="undo custSel addSld delSld modSld sldOrd">
      <pc:chgData name="Rudy Loos" userId="52f7ab23-4a53-4da1-a582-24df952f2fca" providerId="ADAL" clId="{377EC79D-2009-4093-A6DB-157B7EAC01D7}" dt="2023-10-24T07:57:39.811" v="985" actId="207"/>
      <pc:docMkLst>
        <pc:docMk/>
      </pc:docMkLst>
      <pc:sldChg chg="addSp delSp modSp mod">
        <pc:chgData name="Rudy Loos" userId="52f7ab23-4a53-4da1-a582-24df952f2fca" providerId="ADAL" clId="{377EC79D-2009-4093-A6DB-157B7EAC01D7}" dt="2023-10-24T07:55:53.474" v="979" actId="20577"/>
        <pc:sldMkLst>
          <pc:docMk/>
          <pc:sldMk cId="0" sldId="256"/>
        </pc:sldMkLst>
        <pc:spChg chg="mod">
          <ac:chgData name="Rudy Loos" userId="52f7ab23-4a53-4da1-a582-24df952f2fca" providerId="ADAL" clId="{377EC79D-2009-4093-A6DB-157B7EAC01D7}" dt="2023-10-24T07:55:53.474" v="979" actId="20577"/>
          <ac:spMkLst>
            <pc:docMk/>
            <pc:sldMk cId="0" sldId="256"/>
            <ac:spMk id="2" creationId="{00000000-0000-0000-0000-000000000000}"/>
          </ac:spMkLst>
        </pc:spChg>
        <pc:spChg chg="add mod ord">
          <ac:chgData name="Rudy Loos" userId="52f7ab23-4a53-4da1-a582-24df952f2fca" providerId="ADAL" clId="{377EC79D-2009-4093-A6DB-157B7EAC01D7}" dt="2023-10-24T07:54:00.238" v="937" actId="14100"/>
          <ac:spMkLst>
            <pc:docMk/>
            <pc:sldMk cId="0" sldId="256"/>
            <ac:spMk id="5" creationId="{6F85D796-D79B-9E3D-E051-D30D7EAE5378}"/>
          </ac:spMkLst>
        </pc:spChg>
        <pc:spChg chg="add del">
          <ac:chgData name="Rudy Loos" userId="52f7ab23-4a53-4da1-a582-24df952f2fca" providerId="ADAL" clId="{377EC79D-2009-4093-A6DB-157B7EAC01D7}" dt="2023-10-23T17:35:54.273" v="85" actId="22"/>
          <ac:spMkLst>
            <pc:docMk/>
            <pc:sldMk cId="0" sldId="256"/>
            <ac:spMk id="5" creationId="{E877FE62-DFD1-FABD-6526-084A26ECC040}"/>
          </ac:spMkLst>
        </pc:spChg>
        <pc:spChg chg="add mod">
          <ac:chgData name="Rudy Loos" userId="52f7ab23-4a53-4da1-a582-24df952f2fca" providerId="ADAL" clId="{377EC79D-2009-4093-A6DB-157B7EAC01D7}" dt="2023-10-24T07:52:39.322" v="906" actId="14100"/>
          <ac:spMkLst>
            <pc:docMk/>
            <pc:sldMk cId="0" sldId="256"/>
            <ac:spMk id="6" creationId="{81A0ECBF-4A30-BEF9-E71D-AB48ECA6FFE8}"/>
          </ac:spMkLst>
        </pc:spChg>
        <pc:spChg chg="add mod">
          <ac:chgData name="Rudy Loos" userId="52f7ab23-4a53-4da1-a582-24df952f2fca" providerId="ADAL" clId="{377EC79D-2009-4093-A6DB-157B7EAC01D7}" dt="2023-10-23T17:36:31.132" v="91" actId="255"/>
          <ac:spMkLst>
            <pc:docMk/>
            <pc:sldMk cId="0" sldId="256"/>
            <ac:spMk id="7" creationId="{01632B4A-AAD1-C855-15D0-A93F3FD5FB21}"/>
          </ac:spMkLst>
        </pc:spChg>
        <pc:picChg chg="add mod">
          <ac:chgData name="Rudy Loos" userId="52f7ab23-4a53-4da1-a582-24df952f2fca" providerId="ADAL" clId="{377EC79D-2009-4093-A6DB-157B7EAC01D7}" dt="2023-10-24T07:53:52.738" v="936" actId="1076"/>
          <ac:picMkLst>
            <pc:docMk/>
            <pc:sldMk cId="0" sldId="256"/>
            <ac:picMk id="4" creationId="{E637F4C3-9358-5B9D-7B04-5D7384BDE0D3}"/>
          </ac:picMkLst>
        </pc:picChg>
        <pc:picChg chg="add mod">
          <ac:chgData name="Rudy Loos" userId="52f7ab23-4a53-4da1-a582-24df952f2fca" providerId="ADAL" clId="{377EC79D-2009-4093-A6DB-157B7EAC01D7}" dt="2023-10-24T07:53:47.041" v="935" actId="1076"/>
          <ac:picMkLst>
            <pc:docMk/>
            <pc:sldMk cId="0" sldId="256"/>
            <ac:picMk id="8" creationId="{9BF5A753-FDA8-F121-7B3F-4FC0E460C522}"/>
          </ac:picMkLst>
        </pc:picChg>
        <pc:picChg chg="add mod">
          <ac:chgData name="Rudy Loos" userId="52f7ab23-4a53-4da1-a582-24df952f2fca" providerId="ADAL" clId="{377EC79D-2009-4093-A6DB-157B7EAC01D7}" dt="2023-10-24T07:53:38.860" v="931" actId="1076"/>
          <ac:picMkLst>
            <pc:docMk/>
            <pc:sldMk cId="0" sldId="256"/>
            <ac:picMk id="9" creationId="{180063FA-31E0-271B-EE16-AA33168AB6C7}"/>
          </ac:picMkLst>
        </pc:picChg>
      </pc:sldChg>
      <pc:sldChg chg="addSp delSp modSp mod">
        <pc:chgData name="Rudy Loos" userId="52f7ab23-4a53-4da1-a582-24df952f2fca" providerId="ADAL" clId="{377EC79D-2009-4093-A6DB-157B7EAC01D7}" dt="2023-10-24T07:57:16.142" v="982" actId="207"/>
        <pc:sldMkLst>
          <pc:docMk/>
          <pc:sldMk cId="0" sldId="257"/>
        </pc:sldMkLst>
        <pc:spChg chg="mod">
          <ac:chgData name="Rudy Loos" userId="52f7ab23-4a53-4da1-a582-24df952f2fca" providerId="ADAL" clId="{377EC79D-2009-4093-A6DB-157B7EAC01D7}" dt="2023-10-23T17:33:55.777" v="3" actId="14100"/>
          <ac:spMkLst>
            <pc:docMk/>
            <pc:sldMk cId="0" sldId="257"/>
            <ac:spMk id="2" creationId="{00000000-0000-0000-0000-000000000000}"/>
          </ac:spMkLst>
        </pc:spChg>
        <pc:spChg chg="mod">
          <ac:chgData name="Rudy Loos" userId="52f7ab23-4a53-4da1-a582-24df952f2fca" providerId="ADAL" clId="{377EC79D-2009-4093-A6DB-157B7EAC01D7}" dt="2023-10-24T07:57:16.142" v="982" actId="207"/>
          <ac:spMkLst>
            <pc:docMk/>
            <pc:sldMk cId="0" sldId="257"/>
            <ac:spMk id="17" creationId="{00000000-0000-0000-0000-000000000000}"/>
          </ac:spMkLst>
        </pc:spChg>
        <pc:spChg chg="mod">
          <ac:chgData name="Rudy Loos" userId="52f7ab23-4a53-4da1-a582-24df952f2fca" providerId="ADAL" clId="{377EC79D-2009-4093-A6DB-157B7EAC01D7}" dt="2023-10-24T07:38:31.832" v="881" actId="255"/>
          <ac:spMkLst>
            <pc:docMk/>
            <pc:sldMk cId="0" sldId="257"/>
            <ac:spMk id="18" creationId="{00000000-0000-0000-0000-000000000000}"/>
          </ac:spMkLst>
        </pc:spChg>
        <pc:picChg chg="del">
          <ac:chgData name="Rudy Loos" userId="52f7ab23-4a53-4da1-a582-24df952f2fca" providerId="ADAL" clId="{377EC79D-2009-4093-A6DB-157B7EAC01D7}" dt="2023-10-23T17:33:46.107" v="0" actId="478"/>
          <ac:picMkLst>
            <pc:docMk/>
            <pc:sldMk cId="0" sldId="257"/>
            <ac:picMk id="19" creationId="{00000000-0000-0000-0000-000000000000}"/>
          </ac:picMkLst>
        </pc:picChg>
        <pc:picChg chg="add del mod">
          <ac:chgData name="Rudy Loos" userId="52f7ab23-4a53-4da1-a582-24df952f2fca" providerId="ADAL" clId="{377EC79D-2009-4093-A6DB-157B7EAC01D7}" dt="2023-10-23T17:59:55.763" v="610" actId="478"/>
          <ac:picMkLst>
            <pc:docMk/>
            <pc:sldMk cId="0" sldId="257"/>
            <ac:picMk id="20" creationId="{BA68F8BC-2B77-6280-A68F-8F3D06DFCEB7}"/>
          </ac:picMkLst>
        </pc:picChg>
      </pc:sldChg>
      <pc:sldChg chg="addSp delSp modSp mod ord">
        <pc:chgData name="Rudy Loos" userId="52f7ab23-4a53-4da1-a582-24df952f2fca" providerId="ADAL" clId="{377EC79D-2009-4093-A6DB-157B7EAC01D7}" dt="2023-10-23T17:55:09.041" v="578" actId="1076"/>
        <pc:sldMkLst>
          <pc:docMk/>
          <pc:sldMk cId="0" sldId="258"/>
        </pc:sldMkLst>
        <pc:spChg chg="mod">
          <ac:chgData name="Rudy Loos" userId="52f7ab23-4a53-4da1-a582-24df952f2fca" providerId="ADAL" clId="{377EC79D-2009-4093-A6DB-157B7EAC01D7}" dt="2023-10-23T17:54:08.817" v="562" actId="1076"/>
          <ac:spMkLst>
            <pc:docMk/>
            <pc:sldMk cId="0" sldId="258"/>
            <ac:spMk id="2" creationId="{00000000-0000-0000-0000-000000000000}"/>
          </ac:spMkLst>
        </pc:spChg>
        <pc:spChg chg="mod">
          <ac:chgData name="Rudy Loos" userId="52f7ab23-4a53-4da1-a582-24df952f2fca" providerId="ADAL" clId="{377EC79D-2009-4093-A6DB-157B7EAC01D7}" dt="2023-10-23T17:54:12.324" v="563" actId="1076"/>
          <ac:spMkLst>
            <pc:docMk/>
            <pc:sldMk cId="0" sldId="258"/>
            <ac:spMk id="17" creationId="{00000000-0000-0000-0000-000000000000}"/>
          </ac:spMkLst>
        </pc:spChg>
        <pc:spChg chg="mod">
          <ac:chgData name="Rudy Loos" userId="52f7ab23-4a53-4da1-a582-24df952f2fca" providerId="ADAL" clId="{377EC79D-2009-4093-A6DB-157B7EAC01D7}" dt="2023-10-23T17:51:54.292" v="516" actId="14100"/>
          <ac:spMkLst>
            <pc:docMk/>
            <pc:sldMk cId="0" sldId="258"/>
            <ac:spMk id="18" creationId="{00000000-0000-0000-0000-000000000000}"/>
          </ac:spMkLst>
        </pc:spChg>
        <pc:spChg chg="add del mod">
          <ac:chgData name="Rudy Loos" userId="52f7ab23-4a53-4da1-a582-24df952f2fca" providerId="ADAL" clId="{377EC79D-2009-4093-A6DB-157B7EAC01D7}" dt="2023-10-23T17:51:18.158" v="505" actId="47"/>
          <ac:spMkLst>
            <pc:docMk/>
            <pc:sldMk cId="0" sldId="258"/>
            <ac:spMk id="27" creationId="{00000000-0000-0000-0000-000000000000}"/>
          </ac:spMkLst>
        </pc:spChg>
        <pc:spChg chg="mod ord">
          <ac:chgData name="Rudy Loos" userId="52f7ab23-4a53-4da1-a582-24df952f2fca" providerId="ADAL" clId="{377EC79D-2009-4093-A6DB-157B7EAC01D7}" dt="2023-10-23T17:55:01.759" v="576" actId="1076"/>
          <ac:spMkLst>
            <pc:docMk/>
            <pc:sldMk cId="0" sldId="258"/>
            <ac:spMk id="31" creationId="{00000000-0000-0000-0000-000000000000}"/>
          </ac:spMkLst>
        </pc:spChg>
        <pc:spChg chg="mod ord">
          <ac:chgData name="Rudy Loos" userId="52f7ab23-4a53-4da1-a582-24df952f2fca" providerId="ADAL" clId="{377EC79D-2009-4093-A6DB-157B7EAC01D7}" dt="2023-10-23T17:55:06.475" v="577" actId="1076"/>
          <ac:spMkLst>
            <pc:docMk/>
            <pc:sldMk cId="0" sldId="258"/>
            <ac:spMk id="32" creationId="{00000000-0000-0000-0000-000000000000}"/>
          </ac:spMkLst>
        </pc:spChg>
        <pc:spChg chg="add del mod">
          <ac:chgData name="Rudy Loos" userId="52f7ab23-4a53-4da1-a582-24df952f2fca" providerId="ADAL" clId="{377EC79D-2009-4093-A6DB-157B7EAC01D7}" dt="2023-10-23T17:52:20.630" v="525" actId="478"/>
          <ac:spMkLst>
            <pc:docMk/>
            <pc:sldMk cId="0" sldId="258"/>
            <ac:spMk id="33" creationId="{00000000-0000-0000-0000-000000000000}"/>
          </ac:spMkLst>
        </pc:spChg>
        <pc:spChg chg="add mod ord">
          <ac:chgData name="Rudy Loos" userId="52f7ab23-4a53-4da1-a582-24df952f2fca" providerId="ADAL" clId="{377EC79D-2009-4093-A6DB-157B7EAC01D7}" dt="2023-10-23T17:55:09.041" v="578" actId="1076"/>
          <ac:spMkLst>
            <pc:docMk/>
            <pc:sldMk cId="0" sldId="258"/>
            <ac:spMk id="37" creationId="{81FFE84E-1272-04AC-78CE-99869750B555}"/>
          </ac:spMkLst>
        </pc:spChg>
        <pc:spChg chg="add mod">
          <ac:chgData name="Rudy Loos" userId="52f7ab23-4a53-4da1-a582-24df952f2fca" providerId="ADAL" clId="{377EC79D-2009-4093-A6DB-157B7EAC01D7}" dt="2023-10-23T17:53:09.044" v="537" actId="1076"/>
          <ac:spMkLst>
            <pc:docMk/>
            <pc:sldMk cId="0" sldId="258"/>
            <ac:spMk id="38" creationId="{A27902F7-5834-41F6-75B2-8FAE7FB8897F}"/>
          </ac:spMkLst>
        </pc:spChg>
        <pc:spChg chg="add mod">
          <ac:chgData name="Rudy Loos" userId="52f7ab23-4a53-4da1-a582-24df952f2fca" providerId="ADAL" clId="{377EC79D-2009-4093-A6DB-157B7EAC01D7}" dt="2023-10-23T17:53:38.810" v="541" actId="1076"/>
          <ac:spMkLst>
            <pc:docMk/>
            <pc:sldMk cId="0" sldId="258"/>
            <ac:spMk id="39" creationId="{53CA7253-2D0F-0752-B601-3B513FB2A634}"/>
          </ac:spMkLst>
        </pc:spChg>
        <pc:spChg chg="add mod">
          <ac:chgData name="Rudy Loos" userId="52f7ab23-4a53-4da1-a582-24df952f2fca" providerId="ADAL" clId="{377EC79D-2009-4093-A6DB-157B7EAC01D7}" dt="2023-10-23T17:53:45.846" v="545" actId="1076"/>
          <ac:spMkLst>
            <pc:docMk/>
            <pc:sldMk cId="0" sldId="258"/>
            <ac:spMk id="40" creationId="{2621FB90-3117-2CFD-8A32-ED908AC710A9}"/>
          </ac:spMkLst>
        </pc:spChg>
        <pc:grpChg chg="add del mod">
          <ac:chgData name="Rudy Loos" userId="52f7ab23-4a53-4da1-a582-24df952f2fca" providerId="ADAL" clId="{377EC79D-2009-4093-A6DB-157B7EAC01D7}" dt="2023-10-23T17:52:01.146" v="519" actId="478"/>
          <ac:grpSpMkLst>
            <pc:docMk/>
            <pc:sldMk cId="0" sldId="258"/>
            <ac:grpSpMk id="19" creationId="{00000000-0000-0000-0000-000000000000}"/>
          </ac:grpSpMkLst>
        </pc:grpChg>
        <pc:grpChg chg="mod">
          <ac:chgData name="Rudy Loos" userId="52f7ab23-4a53-4da1-a582-24df952f2fca" providerId="ADAL" clId="{377EC79D-2009-4093-A6DB-157B7EAC01D7}" dt="2023-10-23T17:51:49.807" v="514" actId="14100"/>
          <ac:grpSpMkLst>
            <pc:docMk/>
            <pc:sldMk cId="0" sldId="258"/>
            <ac:grpSpMk id="23" creationId="{00000000-0000-0000-0000-000000000000}"/>
          </ac:grpSpMkLst>
        </pc:grpChg>
        <pc:grpChg chg="mod">
          <ac:chgData name="Rudy Loos" userId="52f7ab23-4a53-4da1-a582-24df952f2fca" providerId="ADAL" clId="{377EC79D-2009-4093-A6DB-157B7EAC01D7}" dt="2023-10-23T17:51:57.686" v="517" actId="1076"/>
          <ac:grpSpMkLst>
            <pc:docMk/>
            <pc:sldMk cId="0" sldId="258"/>
            <ac:grpSpMk id="28" creationId="{00000000-0000-0000-0000-000000000000}"/>
          </ac:grpSpMkLst>
        </pc:grpChg>
        <pc:picChg chg="mod">
          <ac:chgData name="Rudy Loos" userId="52f7ab23-4a53-4da1-a582-24df952f2fca" providerId="ADAL" clId="{377EC79D-2009-4093-A6DB-157B7EAC01D7}" dt="2023-10-23T17:52:05.378" v="520" actId="1076"/>
          <ac:picMkLst>
            <pc:docMk/>
            <pc:sldMk cId="0" sldId="258"/>
            <ac:picMk id="34" creationId="{00000000-0000-0000-0000-000000000000}"/>
          </ac:picMkLst>
        </pc:picChg>
      </pc:sldChg>
      <pc:sldChg chg="addSp delSp modSp mod">
        <pc:chgData name="Rudy Loos" userId="52f7ab23-4a53-4da1-a582-24df952f2fca" providerId="ADAL" clId="{377EC79D-2009-4093-A6DB-157B7EAC01D7}" dt="2023-10-24T07:39:13.820" v="890" actId="403"/>
        <pc:sldMkLst>
          <pc:docMk/>
          <pc:sldMk cId="0" sldId="259"/>
        </pc:sldMkLst>
        <pc:spChg chg="mod">
          <ac:chgData name="Rudy Loos" userId="52f7ab23-4a53-4da1-a582-24df952f2fca" providerId="ADAL" clId="{377EC79D-2009-4093-A6DB-157B7EAC01D7}" dt="2023-10-24T07:39:13.820" v="890" actId="403"/>
          <ac:spMkLst>
            <pc:docMk/>
            <pc:sldMk cId="0" sldId="259"/>
            <ac:spMk id="2"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7"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9"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23"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24"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25" creationId="{00000000-0000-0000-0000-000000000000}"/>
          </ac:spMkLst>
        </pc:spChg>
        <pc:spChg chg="add del mod">
          <ac:chgData name="Rudy Loos" userId="52f7ab23-4a53-4da1-a582-24df952f2fca" providerId="ADAL" clId="{377EC79D-2009-4093-A6DB-157B7EAC01D7}" dt="2023-10-23T17:40:56.957" v="226" actId="478"/>
          <ac:spMkLst>
            <pc:docMk/>
            <pc:sldMk cId="0" sldId="259"/>
            <ac:spMk id="41"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42"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43"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44"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45"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46"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47" creationId="{00000000-0000-0000-0000-000000000000}"/>
          </ac:spMkLst>
        </pc:spChg>
        <pc:spChg chg="add del">
          <ac:chgData name="Rudy Loos" userId="52f7ab23-4a53-4da1-a582-24df952f2fca" providerId="ADAL" clId="{377EC79D-2009-4093-A6DB-157B7EAC01D7}" dt="2023-10-23T17:40:47.513" v="220" actId="478"/>
          <ac:spMkLst>
            <pc:docMk/>
            <pc:sldMk cId="0" sldId="259"/>
            <ac:spMk id="48" creationId="{00000000-0000-0000-0000-000000000000}"/>
          </ac:spMkLst>
        </pc:spChg>
        <pc:grpChg chg="add del">
          <ac:chgData name="Rudy Loos" userId="52f7ab23-4a53-4da1-a582-24df952f2fca" providerId="ADAL" clId="{377EC79D-2009-4093-A6DB-157B7EAC01D7}" dt="2023-10-23T17:40:53.072" v="223" actId="478"/>
          <ac:grpSpMkLst>
            <pc:docMk/>
            <pc:sldMk cId="0" sldId="259"/>
            <ac:grpSpMk id="4" creationId="{00000000-0000-0000-0000-000000000000}"/>
          </ac:grpSpMkLst>
        </pc:grpChg>
        <pc:grpChg chg="add del mod">
          <ac:chgData name="Rudy Loos" userId="52f7ab23-4a53-4da1-a582-24df952f2fca" providerId="ADAL" clId="{377EC79D-2009-4093-A6DB-157B7EAC01D7}" dt="2023-10-23T17:40:51.806" v="222" actId="478"/>
          <ac:grpSpMkLst>
            <pc:docMk/>
            <pc:sldMk cId="0" sldId="259"/>
            <ac:grpSpMk id="10" creationId="{00000000-0000-0000-0000-000000000000}"/>
          </ac:grpSpMkLst>
        </pc:grpChg>
        <pc:grpChg chg="add del">
          <ac:chgData name="Rudy Loos" userId="52f7ab23-4a53-4da1-a582-24df952f2fca" providerId="ADAL" clId="{377EC79D-2009-4093-A6DB-157B7EAC01D7}" dt="2023-10-23T17:40:47.513" v="220" actId="478"/>
          <ac:grpSpMkLst>
            <pc:docMk/>
            <pc:sldMk cId="0" sldId="259"/>
            <ac:grpSpMk id="14" creationId="{00000000-0000-0000-0000-000000000000}"/>
          </ac:grpSpMkLst>
        </pc:grpChg>
        <pc:grpChg chg="add del">
          <ac:chgData name="Rudy Loos" userId="52f7ab23-4a53-4da1-a582-24df952f2fca" providerId="ADAL" clId="{377EC79D-2009-4093-A6DB-157B7EAC01D7}" dt="2023-10-23T17:40:47.513" v="220" actId="478"/>
          <ac:grpSpMkLst>
            <pc:docMk/>
            <pc:sldMk cId="0" sldId="259"/>
            <ac:grpSpMk id="26" creationId="{00000000-0000-0000-0000-000000000000}"/>
          </ac:grpSpMkLst>
        </pc:grpChg>
        <pc:grpChg chg="add del">
          <ac:chgData name="Rudy Loos" userId="52f7ab23-4a53-4da1-a582-24df952f2fca" providerId="ADAL" clId="{377EC79D-2009-4093-A6DB-157B7EAC01D7}" dt="2023-10-23T17:40:47.513" v="220" actId="478"/>
          <ac:grpSpMkLst>
            <pc:docMk/>
            <pc:sldMk cId="0" sldId="259"/>
            <ac:grpSpMk id="49" creationId="{00000000-0000-0000-0000-000000000000}"/>
          </ac:grpSpMkLst>
        </pc:grpChg>
        <pc:picChg chg="add del mod">
          <ac:chgData name="Rudy Loos" userId="52f7ab23-4a53-4da1-a582-24df952f2fca" providerId="ADAL" clId="{377EC79D-2009-4093-A6DB-157B7EAC01D7}" dt="2023-10-23T17:40:40.144" v="217"/>
          <ac:picMkLst>
            <pc:docMk/>
            <pc:sldMk cId="0" sldId="259"/>
            <ac:picMk id="3" creationId="{1CECA68E-051D-37E6-1533-A60DB038DCAA}"/>
          </ac:picMkLst>
        </pc:picChg>
        <pc:picChg chg="add mod">
          <ac:chgData name="Rudy Loos" userId="52f7ab23-4a53-4da1-a582-24df952f2fca" providerId="ADAL" clId="{377EC79D-2009-4093-A6DB-157B7EAC01D7}" dt="2023-10-23T17:41:33.316" v="277" actId="1076"/>
          <ac:picMkLst>
            <pc:docMk/>
            <pc:sldMk cId="0" sldId="259"/>
            <ac:picMk id="8" creationId="{F88C8169-67EA-4186-F5C1-D76B3C8B7382}"/>
          </ac:picMkLst>
        </pc:picChg>
      </pc:sldChg>
      <pc:sldChg chg="addSp delSp modSp mod ord">
        <pc:chgData name="Rudy Loos" userId="52f7ab23-4a53-4da1-a582-24df952f2fca" providerId="ADAL" clId="{377EC79D-2009-4093-A6DB-157B7EAC01D7}" dt="2023-10-23T17:57:26.022" v="597" actId="1076"/>
        <pc:sldMkLst>
          <pc:docMk/>
          <pc:sldMk cId="0" sldId="260"/>
        </pc:sldMkLst>
        <pc:spChg chg="del">
          <ac:chgData name="Rudy Loos" userId="52f7ab23-4a53-4da1-a582-24df952f2fca" providerId="ADAL" clId="{377EC79D-2009-4093-A6DB-157B7EAC01D7}" dt="2023-10-23T17:56:49.242" v="586" actId="478"/>
          <ac:spMkLst>
            <pc:docMk/>
            <pc:sldMk cId="0" sldId="260"/>
            <ac:spMk id="18" creationId="{00000000-0000-0000-0000-000000000000}"/>
          </ac:spMkLst>
        </pc:spChg>
        <pc:spChg chg="mod">
          <ac:chgData name="Rudy Loos" userId="52f7ab23-4a53-4da1-a582-24df952f2fca" providerId="ADAL" clId="{377EC79D-2009-4093-A6DB-157B7EAC01D7}" dt="2023-10-23T17:57:10.993" v="592" actId="1076"/>
          <ac:spMkLst>
            <pc:docMk/>
            <pc:sldMk cId="0" sldId="260"/>
            <ac:spMk id="77" creationId="{00000000-0000-0000-0000-000000000000}"/>
          </ac:spMkLst>
        </pc:spChg>
        <pc:grpChg chg="add del">
          <ac:chgData name="Rudy Loos" userId="52f7ab23-4a53-4da1-a582-24df952f2fca" providerId="ADAL" clId="{377EC79D-2009-4093-A6DB-157B7EAC01D7}" dt="2023-10-23T17:56:44.310" v="584" actId="478"/>
          <ac:grpSpMkLst>
            <pc:docMk/>
            <pc:sldMk cId="0" sldId="260"/>
            <ac:grpSpMk id="17" creationId="{00000000-0000-0000-0000-000000000000}"/>
          </ac:grpSpMkLst>
        </pc:grpChg>
        <pc:picChg chg="del">
          <ac:chgData name="Rudy Loos" userId="52f7ab23-4a53-4da1-a582-24df952f2fca" providerId="ADAL" clId="{377EC79D-2009-4093-A6DB-157B7EAC01D7}" dt="2023-10-23T17:56:46.762" v="585" actId="478"/>
          <ac:picMkLst>
            <pc:docMk/>
            <pc:sldMk cId="0" sldId="260"/>
            <ac:picMk id="19" creationId="{00000000-0000-0000-0000-000000000000}"/>
          </ac:picMkLst>
        </pc:picChg>
        <pc:picChg chg="add mod">
          <ac:chgData name="Rudy Loos" userId="52f7ab23-4a53-4da1-a582-24df952f2fca" providerId="ADAL" clId="{377EC79D-2009-4093-A6DB-157B7EAC01D7}" dt="2023-10-23T17:57:26.022" v="597" actId="1076"/>
          <ac:picMkLst>
            <pc:docMk/>
            <pc:sldMk cId="0" sldId="260"/>
            <ac:picMk id="20" creationId="{BCCB6F09-2025-608D-CEBD-568E994F0FC4}"/>
          </ac:picMkLst>
        </pc:picChg>
        <pc:picChg chg="del mod">
          <ac:chgData name="Rudy Loos" userId="52f7ab23-4a53-4da1-a582-24df952f2fca" providerId="ADAL" clId="{377EC79D-2009-4093-A6DB-157B7EAC01D7}" dt="2023-10-23T17:56:55.296" v="588" actId="478"/>
          <ac:picMkLst>
            <pc:docMk/>
            <pc:sldMk cId="0" sldId="260"/>
            <ac:picMk id="22" creationId="{00000000-0000-0000-0000-000000000000}"/>
          </ac:picMkLst>
        </pc:picChg>
        <pc:picChg chg="add mod">
          <ac:chgData name="Rudy Loos" userId="52f7ab23-4a53-4da1-a582-24df952f2fca" providerId="ADAL" clId="{377EC79D-2009-4093-A6DB-157B7EAC01D7}" dt="2023-10-23T17:57:06.243" v="591" actId="1076"/>
          <ac:picMkLst>
            <pc:docMk/>
            <pc:sldMk cId="0" sldId="260"/>
            <ac:picMk id="1026" creationId="{85E95E0C-132E-E928-8731-D5F537F1FADD}"/>
          </ac:picMkLst>
        </pc:picChg>
      </pc:sldChg>
      <pc:sldChg chg="modSp add mod">
        <pc:chgData name="Rudy Loos" userId="52f7ab23-4a53-4da1-a582-24df952f2fca" providerId="ADAL" clId="{377EC79D-2009-4093-A6DB-157B7EAC01D7}" dt="2023-10-24T07:57:19.157" v="983" actId="207"/>
        <pc:sldMkLst>
          <pc:docMk/>
          <pc:sldMk cId="2560522095" sldId="261"/>
        </pc:sldMkLst>
        <pc:spChg chg="mod">
          <ac:chgData name="Rudy Loos" userId="52f7ab23-4a53-4da1-a582-24df952f2fca" providerId="ADAL" clId="{377EC79D-2009-4093-A6DB-157B7EAC01D7}" dt="2023-10-24T07:57:19.157" v="983" actId="207"/>
          <ac:spMkLst>
            <pc:docMk/>
            <pc:sldMk cId="2560522095" sldId="261"/>
            <ac:spMk id="17" creationId="{00000000-0000-0000-0000-000000000000}"/>
          </ac:spMkLst>
        </pc:spChg>
        <pc:spChg chg="mod">
          <ac:chgData name="Rudy Loos" userId="52f7ab23-4a53-4da1-a582-24df952f2fca" providerId="ADAL" clId="{377EC79D-2009-4093-A6DB-157B7EAC01D7}" dt="2023-10-24T07:37:30.476" v="870" actId="20577"/>
          <ac:spMkLst>
            <pc:docMk/>
            <pc:sldMk cId="2560522095" sldId="261"/>
            <ac:spMk id="18" creationId="{00000000-0000-0000-0000-000000000000}"/>
          </ac:spMkLst>
        </pc:spChg>
      </pc:sldChg>
      <pc:sldChg chg="modSp add mod">
        <pc:chgData name="Rudy Loos" userId="52f7ab23-4a53-4da1-a582-24df952f2fca" providerId="ADAL" clId="{377EC79D-2009-4093-A6DB-157B7EAC01D7}" dt="2023-10-24T07:57:24.672" v="984" actId="207"/>
        <pc:sldMkLst>
          <pc:docMk/>
          <pc:sldMk cId="3071930613" sldId="262"/>
        </pc:sldMkLst>
        <pc:spChg chg="mod">
          <ac:chgData name="Rudy Loos" userId="52f7ab23-4a53-4da1-a582-24df952f2fca" providerId="ADAL" clId="{377EC79D-2009-4093-A6DB-157B7EAC01D7}" dt="2023-10-24T07:57:24.672" v="984" actId="207"/>
          <ac:spMkLst>
            <pc:docMk/>
            <pc:sldMk cId="3071930613" sldId="262"/>
            <ac:spMk id="17" creationId="{00000000-0000-0000-0000-000000000000}"/>
          </ac:spMkLst>
        </pc:spChg>
        <pc:spChg chg="mod">
          <ac:chgData name="Rudy Loos" userId="52f7ab23-4a53-4da1-a582-24df952f2fca" providerId="ADAL" clId="{377EC79D-2009-4093-A6DB-157B7EAC01D7}" dt="2023-10-24T07:37:33.932" v="873" actId="20577"/>
          <ac:spMkLst>
            <pc:docMk/>
            <pc:sldMk cId="3071930613" sldId="262"/>
            <ac:spMk id="18" creationId="{00000000-0000-0000-0000-000000000000}"/>
          </ac:spMkLst>
        </pc:spChg>
      </pc:sldChg>
      <pc:sldChg chg="addSp delSp modSp add mod ord">
        <pc:chgData name="Rudy Loos" userId="52f7ab23-4a53-4da1-a582-24df952f2fca" providerId="ADAL" clId="{377EC79D-2009-4093-A6DB-157B7EAC01D7}" dt="2023-10-24T07:39:03.807" v="889" actId="1076"/>
        <pc:sldMkLst>
          <pc:docMk/>
          <pc:sldMk cId="1179727721" sldId="263"/>
        </pc:sldMkLst>
        <pc:spChg chg="mod">
          <ac:chgData name="Rudy Loos" userId="52f7ab23-4a53-4da1-a582-24df952f2fca" providerId="ADAL" clId="{377EC79D-2009-4093-A6DB-157B7EAC01D7}" dt="2023-10-23T18:01:38.380" v="618" actId="20577"/>
          <ac:spMkLst>
            <pc:docMk/>
            <pc:sldMk cId="1179727721" sldId="263"/>
            <ac:spMk id="2" creationId="{00000000-0000-0000-0000-000000000000}"/>
          </ac:spMkLst>
        </pc:spChg>
        <pc:spChg chg="mod">
          <ac:chgData name="Rudy Loos" userId="52f7ab23-4a53-4da1-a582-24df952f2fca" providerId="ADAL" clId="{377EC79D-2009-4093-A6DB-157B7EAC01D7}" dt="2023-10-24T07:38:40.559" v="882" actId="255"/>
          <ac:spMkLst>
            <pc:docMk/>
            <pc:sldMk cId="1179727721" sldId="263"/>
            <ac:spMk id="17" creationId="{00000000-0000-0000-0000-000000000000}"/>
          </ac:spMkLst>
        </pc:spChg>
        <pc:spChg chg="del">
          <ac:chgData name="Rudy Loos" userId="52f7ab23-4a53-4da1-a582-24df952f2fca" providerId="ADAL" clId="{377EC79D-2009-4093-A6DB-157B7EAC01D7}" dt="2023-10-23T17:37:51.397" v="101" actId="478"/>
          <ac:spMkLst>
            <pc:docMk/>
            <pc:sldMk cId="1179727721" sldId="263"/>
            <ac:spMk id="18" creationId="{00000000-0000-0000-0000-000000000000}"/>
          </ac:spMkLst>
        </pc:spChg>
        <pc:spChg chg="del">
          <ac:chgData name="Rudy Loos" userId="52f7ab23-4a53-4da1-a582-24df952f2fca" providerId="ADAL" clId="{377EC79D-2009-4093-A6DB-157B7EAC01D7}" dt="2023-10-23T17:37:54.658" v="103" actId="478"/>
          <ac:spMkLst>
            <pc:docMk/>
            <pc:sldMk cId="1179727721" sldId="263"/>
            <ac:spMk id="27" creationId="{00000000-0000-0000-0000-000000000000}"/>
          </ac:spMkLst>
        </pc:spChg>
        <pc:spChg chg="del mod">
          <ac:chgData name="Rudy Loos" userId="52f7ab23-4a53-4da1-a582-24df952f2fca" providerId="ADAL" clId="{377EC79D-2009-4093-A6DB-157B7EAC01D7}" dt="2023-10-23T17:37:57.321" v="104" actId="478"/>
          <ac:spMkLst>
            <pc:docMk/>
            <pc:sldMk cId="1179727721" sldId="263"/>
            <ac:spMk id="31" creationId="{00000000-0000-0000-0000-000000000000}"/>
          </ac:spMkLst>
        </pc:spChg>
        <pc:spChg chg="del">
          <ac:chgData name="Rudy Loos" userId="52f7ab23-4a53-4da1-a582-24df952f2fca" providerId="ADAL" clId="{377EC79D-2009-4093-A6DB-157B7EAC01D7}" dt="2023-10-23T17:38:01.741" v="107" actId="478"/>
          <ac:spMkLst>
            <pc:docMk/>
            <pc:sldMk cId="1179727721" sldId="263"/>
            <ac:spMk id="32" creationId="{00000000-0000-0000-0000-000000000000}"/>
          </ac:spMkLst>
        </pc:spChg>
        <pc:spChg chg="del">
          <ac:chgData name="Rudy Loos" userId="52f7ab23-4a53-4da1-a582-24df952f2fca" providerId="ADAL" clId="{377EC79D-2009-4093-A6DB-157B7EAC01D7}" dt="2023-10-23T17:38:04.294" v="109" actId="478"/>
          <ac:spMkLst>
            <pc:docMk/>
            <pc:sldMk cId="1179727721" sldId="263"/>
            <ac:spMk id="33" creationId="{00000000-0000-0000-0000-000000000000}"/>
          </ac:spMkLst>
        </pc:spChg>
        <pc:spChg chg="add del mod">
          <ac:chgData name="Rudy Loos" userId="52f7ab23-4a53-4da1-a582-24df952f2fca" providerId="ADAL" clId="{377EC79D-2009-4093-A6DB-157B7EAC01D7}" dt="2023-10-24T07:39:03.807" v="889" actId="1076"/>
          <ac:spMkLst>
            <pc:docMk/>
            <pc:sldMk cId="1179727721" sldId="263"/>
            <ac:spMk id="38" creationId="{17D272F7-B3FC-2F9D-0CC1-E4FDB7734F63}"/>
          </ac:spMkLst>
        </pc:spChg>
        <pc:grpChg chg="del">
          <ac:chgData name="Rudy Loos" userId="52f7ab23-4a53-4da1-a582-24df952f2fca" providerId="ADAL" clId="{377EC79D-2009-4093-A6DB-157B7EAC01D7}" dt="2023-10-23T17:37:59.915" v="106" actId="478"/>
          <ac:grpSpMkLst>
            <pc:docMk/>
            <pc:sldMk cId="1179727721" sldId="263"/>
            <ac:grpSpMk id="19" creationId="{00000000-0000-0000-0000-000000000000}"/>
          </ac:grpSpMkLst>
        </pc:grpChg>
        <pc:grpChg chg="del">
          <ac:chgData name="Rudy Loos" userId="52f7ab23-4a53-4da1-a582-24df952f2fca" providerId="ADAL" clId="{377EC79D-2009-4093-A6DB-157B7EAC01D7}" dt="2023-10-23T17:38:02.628" v="108" actId="478"/>
          <ac:grpSpMkLst>
            <pc:docMk/>
            <pc:sldMk cId="1179727721" sldId="263"/>
            <ac:grpSpMk id="23" creationId="{00000000-0000-0000-0000-000000000000}"/>
          </ac:grpSpMkLst>
        </pc:grpChg>
        <pc:grpChg chg="del">
          <ac:chgData name="Rudy Loos" userId="52f7ab23-4a53-4da1-a582-24df952f2fca" providerId="ADAL" clId="{377EC79D-2009-4093-A6DB-157B7EAC01D7}" dt="2023-10-23T17:37:58.776" v="105" actId="478"/>
          <ac:grpSpMkLst>
            <pc:docMk/>
            <pc:sldMk cId="1179727721" sldId="263"/>
            <ac:grpSpMk id="28" creationId="{00000000-0000-0000-0000-000000000000}"/>
          </ac:grpSpMkLst>
        </pc:grpChg>
        <pc:picChg chg="del">
          <ac:chgData name="Rudy Loos" userId="52f7ab23-4a53-4da1-a582-24df952f2fca" providerId="ADAL" clId="{377EC79D-2009-4093-A6DB-157B7EAC01D7}" dt="2023-10-23T17:38:10.525" v="113" actId="478"/>
          <ac:picMkLst>
            <pc:docMk/>
            <pc:sldMk cId="1179727721" sldId="263"/>
            <ac:picMk id="34" creationId="{00000000-0000-0000-0000-000000000000}"/>
          </ac:picMkLst>
        </pc:picChg>
        <pc:picChg chg="add mod">
          <ac:chgData name="Rudy Loos" userId="52f7ab23-4a53-4da1-a582-24df952f2fca" providerId="ADAL" clId="{377EC79D-2009-4093-A6DB-157B7EAC01D7}" dt="2023-10-23T18:04:05.877" v="863" actId="1076"/>
          <ac:picMkLst>
            <pc:docMk/>
            <pc:sldMk cId="1179727721" sldId="263"/>
            <ac:picMk id="35" creationId="{BF469ABF-8164-AC21-1420-AEE84D0D2985}"/>
          </ac:picMkLst>
        </pc:picChg>
        <pc:picChg chg="add mod">
          <ac:chgData name="Rudy Loos" userId="52f7ab23-4a53-4da1-a582-24df952f2fca" providerId="ADAL" clId="{377EC79D-2009-4093-A6DB-157B7EAC01D7}" dt="2023-10-23T18:04:09.836" v="864" actId="1076"/>
          <ac:picMkLst>
            <pc:docMk/>
            <pc:sldMk cId="1179727721" sldId="263"/>
            <ac:picMk id="37" creationId="{A0439E46-1615-AAF1-7772-184FC6BBCE99}"/>
          </ac:picMkLst>
        </pc:picChg>
      </pc:sldChg>
      <pc:sldChg chg="addSp delSp modSp new del mod">
        <pc:chgData name="Rudy Loos" userId="52f7ab23-4a53-4da1-a582-24df952f2fca" providerId="ADAL" clId="{377EC79D-2009-4093-A6DB-157B7EAC01D7}" dt="2023-10-23T17:37:38.470" v="97" actId="2696"/>
        <pc:sldMkLst>
          <pc:docMk/>
          <pc:sldMk cId="3083527857" sldId="263"/>
        </pc:sldMkLst>
        <pc:picChg chg="add del mod">
          <ac:chgData name="Rudy Loos" userId="52f7ab23-4a53-4da1-a582-24df952f2fca" providerId="ADAL" clId="{377EC79D-2009-4093-A6DB-157B7EAC01D7}" dt="2023-10-23T17:37:34.098" v="96" actId="478"/>
          <ac:picMkLst>
            <pc:docMk/>
            <pc:sldMk cId="3083527857" sldId="263"/>
            <ac:picMk id="4" creationId="{F83F83A2-BB27-D51C-7EB9-261298EDB41B}"/>
          </ac:picMkLst>
        </pc:picChg>
      </pc:sldChg>
      <pc:sldChg chg="add del">
        <pc:chgData name="Rudy Loos" userId="52f7ab23-4a53-4da1-a582-24df952f2fca" providerId="ADAL" clId="{377EC79D-2009-4093-A6DB-157B7EAC01D7}" dt="2023-10-23T17:59:31.579" v="604" actId="47"/>
        <pc:sldMkLst>
          <pc:docMk/>
          <pc:sldMk cId="4144160762" sldId="264"/>
        </pc:sldMkLst>
      </pc:sldChg>
      <pc:sldChg chg="addSp delSp modSp add mod">
        <pc:chgData name="Rudy Loos" userId="52f7ab23-4a53-4da1-a582-24df952f2fca" providerId="ADAL" clId="{377EC79D-2009-4093-A6DB-157B7EAC01D7}" dt="2023-10-24T07:39:19.351" v="892" actId="14100"/>
        <pc:sldMkLst>
          <pc:docMk/>
          <pc:sldMk cId="3168933432" sldId="265"/>
        </pc:sldMkLst>
        <pc:spChg chg="mod">
          <ac:chgData name="Rudy Loos" userId="52f7ab23-4a53-4da1-a582-24df952f2fca" providerId="ADAL" clId="{377EC79D-2009-4093-A6DB-157B7EAC01D7}" dt="2023-10-24T07:39:19.351" v="892" actId="14100"/>
          <ac:spMkLst>
            <pc:docMk/>
            <pc:sldMk cId="3168933432" sldId="265"/>
            <ac:spMk id="2" creationId="{00000000-0000-0000-0000-000000000000}"/>
          </ac:spMkLst>
        </pc:spChg>
        <pc:picChg chg="add mod">
          <ac:chgData name="Rudy Loos" userId="52f7ab23-4a53-4da1-a582-24df952f2fca" providerId="ADAL" clId="{377EC79D-2009-4093-A6DB-157B7EAC01D7}" dt="2023-10-23T17:41:59.567" v="288" actId="1076"/>
          <ac:picMkLst>
            <pc:docMk/>
            <pc:sldMk cId="3168933432" sldId="265"/>
            <ac:picMk id="3" creationId="{F5DC0943-3212-3E1A-9F27-2A0EDF2DAEA1}"/>
          </ac:picMkLst>
        </pc:picChg>
        <pc:picChg chg="del">
          <ac:chgData name="Rudy Loos" userId="52f7ab23-4a53-4da1-a582-24df952f2fca" providerId="ADAL" clId="{377EC79D-2009-4093-A6DB-157B7EAC01D7}" dt="2023-10-23T17:41:54.254" v="286" actId="478"/>
          <ac:picMkLst>
            <pc:docMk/>
            <pc:sldMk cId="3168933432" sldId="265"/>
            <ac:picMk id="8" creationId="{F88C8169-67EA-4186-F5C1-D76B3C8B7382}"/>
          </ac:picMkLst>
        </pc:picChg>
      </pc:sldChg>
      <pc:sldChg chg="modSp add mod ord">
        <pc:chgData name="Rudy Loos" userId="52f7ab23-4a53-4da1-a582-24df952f2fca" providerId="ADAL" clId="{377EC79D-2009-4093-A6DB-157B7EAC01D7}" dt="2023-10-24T07:57:39.811" v="985" actId="207"/>
        <pc:sldMkLst>
          <pc:docMk/>
          <pc:sldMk cId="2242904829" sldId="266"/>
        </pc:sldMkLst>
        <pc:spChg chg="mod">
          <ac:chgData name="Rudy Loos" userId="52f7ab23-4a53-4da1-a582-24df952f2fca" providerId="ADAL" clId="{377EC79D-2009-4093-A6DB-157B7EAC01D7}" dt="2023-10-24T07:57:39.811" v="985" actId="207"/>
          <ac:spMkLst>
            <pc:docMk/>
            <pc:sldMk cId="2242904829" sldId="266"/>
            <ac:spMk id="17" creationId="{00000000-0000-0000-0000-000000000000}"/>
          </ac:spMkLst>
        </pc:spChg>
        <pc:spChg chg="mod">
          <ac:chgData name="Rudy Loos" userId="52f7ab23-4a53-4da1-a582-24df952f2fca" providerId="ADAL" clId="{377EC79D-2009-4093-A6DB-157B7EAC01D7}" dt="2023-10-24T07:39:23.921" v="893" actId="403"/>
          <ac:spMkLst>
            <pc:docMk/>
            <pc:sldMk cId="2242904829" sldId="266"/>
            <ac:spMk id="18" creationId="{00000000-0000-0000-0000-000000000000}"/>
          </ac:spMkLst>
        </pc:spChg>
      </pc:sldChg>
      <pc:sldChg chg="modSp add del mod">
        <pc:chgData name="Rudy Loos" userId="52f7ab23-4a53-4da1-a582-24df952f2fca" providerId="ADAL" clId="{377EC79D-2009-4093-A6DB-157B7EAC01D7}" dt="2023-10-23T17:58:28.028" v="599" actId="2696"/>
        <pc:sldMkLst>
          <pc:docMk/>
          <pc:sldMk cId="881562162" sldId="267"/>
        </pc:sldMkLst>
        <pc:spChg chg="mod">
          <ac:chgData name="Rudy Loos" userId="52f7ab23-4a53-4da1-a582-24df952f2fca" providerId="ADAL" clId="{377EC79D-2009-4093-A6DB-157B7EAC01D7}" dt="2023-10-23T17:43:35.825" v="298"/>
          <ac:spMkLst>
            <pc:docMk/>
            <pc:sldMk cId="881562162" sldId="267"/>
            <ac:spMk id="17" creationId="{00000000-0000-0000-0000-000000000000}"/>
          </ac:spMkLst>
        </pc:spChg>
      </pc:sldChg>
      <pc:sldChg chg="modSp add del mod">
        <pc:chgData name="Rudy Loos" userId="52f7ab23-4a53-4da1-a582-24df952f2fca" providerId="ADAL" clId="{377EC79D-2009-4093-A6DB-157B7EAC01D7}" dt="2023-10-23T17:58:26.164" v="598" actId="2696"/>
        <pc:sldMkLst>
          <pc:docMk/>
          <pc:sldMk cId="2711296706" sldId="268"/>
        </pc:sldMkLst>
        <pc:spChg chg="mod">
          <ac:chgData name="Rudy Loos" userId="52f7ab23-4a53-4da1-a582-24df952f2fca" providerId="ADAL" clId="{377EC79D-2009-4093-A6DB-157B7EAC01D7}" dt="2023-10-23T17:49:53.465" v="478"/>
          <ac:spMkLst>
            <pc:docMk/>
            <pc:sldMk cId="2711296706" sldId="268"/>
            <ac:spMk id="17" creationId="{00000000-0000-0000-0000-000000000000}"/>
          </ac:spMkLst>
        </pc:spChg>
      </pc:sldChg>
      <pc:sldChg chg="add del">
        <pc:chgData name="Rudy Loos" userId="52f7ab23-4a53-4da1-a582-24df952f2fca" providerId="ADAL" clId="{377EC79D-2009-4093-A6DB-157B7EAC01D7}" dt="2023-10-23T17:59:32.560" v="605" actId="47"/>
        <pc:sldMkLst>
          <pc:docMk/>
          <pc:sldMk cId="956106523"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rgbClr val="000042"/>
                </a:solidFill>
                <a:latin typeface="Outfit-Thin"/>
                <a:cs typeface="Outfit-Thin"/>
              </a:defRPr>
            </a:lvl1pPr>
          </a:lstStyle>
          <a:p>
            <a:endParaRPr/>
          </a:p>
        </p:txBody>
      </p:sp>
      <p:sp>
        <p:nvSpPr>
          <p:cNvPr id="3" name="Holder 3"/>
          <p:cNvSpPr>
            <a:spLocks noGrp="1"/>
          </p:cNvSpPr>
          <p:nvPr>
            <p:ph type="body" idx="1"/>
          </p:nvPr>
        </p:nvSpPr>
        <p:spPr/>
        <p:txBody>
          <a:bodyPr lIns="0" tIns="0" rIns="0" bIns="0"/>
          <a:lstStyle>
            <a:lvl1pPr>
              <a:defRPr sz="3900" b="0" i="0">
                <a:solidFill>
                  <a:srgbClr val="000042"/>
                </a:solidFill>
                <a:latin typeface="Outfit-Thin"/>
                <a:cs typeface="Outfit-Thi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9648825"/>
          </a:xfrm>
          <a:custGeom>
            <a:avLst/>
            <a:gdLst/>
            <a:ahLst/>
            <a:cxnLst/>
            <a:rect l="l" t="t" r="r" b="b"/>
            <a:pathLst>
              <a:path w="20104100" h="9648825">
                <a:moveTo>
                  <a:pt x="20104099" y="0"/>
                </a:moveTo>
                <a:lnTo>
                  <a:pt x="0" y="0"/>
                </a:lnTo>
                <a:lnTo>
                  <a:pt x="0" y="9648711"/>
                </a:lnTo>
                <a:lnTo>
                  <a:pt x="20104099" y="9648711"/>
                </a:lnTo>
                <a:lnTo>
                  <a:pt x="20104099" y="0"/>
                </a:lnTo>
                <a:close/>
              </a:path>
            </a:pathLst>
          </a:custGeom>
          <a:solidFill>
            <a:srgbClr val="EAF3F6"/>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530600" y="10589793"/>
            <a:ext cx="112164" cy="112153"/>
          </a:xfrm>
          <a:prstGeom prst="rect">
            <a:avLst/>
          </a:prstGeom>
        </p:spPr>
      </p:pic>
      <p:sp>
        <p:nvSpPr>
          <p:cNvPr id="18" name="bg object 18"/>
          <p:cNvSpPr/>
          <p:nvPr/>
        </p:nvSpPr>
        <p:spPr>
          <a:xfrm>
            <a:off x="1530438" y="10097814"/>
            <a:ext cx="606425" cy="604520"/>
          </a:xfrm>
          <a:custGeom>
            <a:avLst/>
            <a:gdLst/>
            <a:ahLst/>
            <a:cxnLst/>
            <a:rect l="l" t="t" r="r" b="b"/>
            <a:pathLst>
              <a:path w="606425" h="604520">
                <a:moveTo>
                  <a:pt x="362864" y="242062"/>
                </a:moveTo>
                <a:lnTo>
                  <a:pt x="0" y="242062"/>
                </a:lnTo>
                <a:lnTo>
                  <a:pt x="0" y="362712"/>
                </a:lnTo>
                <a:lnTo>
                  <a:pt x="242112" y="362712"/>
                </a:lnTo>
                <a:lnTo>
                  <a:pt x="242112" y="604012"/>
                </a:lnTo>
                <a:lnTo>
                  <a:pt x="362864" y="604012"/>
                </a:lnTo>
                <a:lnTo>
                  <a:pt x="362864" y="362712"/>
                </a:lnTo>
                <a:lnTo>
                  <a:pt x="362864" y="242062"/>
                </a:lnTo>
                <a:close/>
              </a:path>
              <a:path w="606425" h="604520">
                <a:moveTo>
                  <a:pt x="606399" y="0"/>
                </a:moveTo>
                <a:lnTo>
                  <a:pt x="914" y="0"/>
                </a:lnTo>
                <a:lnTo>
                  <a:pt x="914" y="120650"/>
                </a:lnTo>
                <a:lnTo>
                  <a:pt x="485635" y="120650"/>
                </a:lnTo>
                <a:lnTo>
                  <a:pt x="485635" y="604520"/>
                </a:lnTo>
                <a:lnTo>
                  <a:pt x="606399" y="604520"/>
                </a:lnTo>
                <a:lnTo>
                  <a:pt x="606399" y="120650"/>
                </a:lnTo>
                <a:lnTo>
                  <a:pt x="606399" y="0"/>
                </a:lnTo>
                <a:close/>
              </a:path>
            </a:pathLst>
          </a:custGeom>
          <a:solidFill>
            <a:srgbClr val="D59133"/>
          </a:solidFill>
        </p:spPr>
        <p:txBody>
          <a:bodyPr wrap="square" lIns="0" tIns="0" rIns="0" bIns="0" rtlCol="0"/>
          <a:lstStyle/>
          <a:p>
            <a:endParaRPr/>
          </a:p>
        </p:txBody>
      </p:sp>
      <p:sp>
        <p:nvSpPr>
          <p:cNvPr id="19" name="bg object 19"/>
          <p:cNvSpPr/>
          <p:nvPr/>
        </p:nvSpPr>
        <p:spPr>
          <a:xfrm>
            <a:off x="2258085" y="10097293"/>
            <a:ext cx="653415" cy="363855"/>
          </a:xfrm>
          <a:custGeom>
            <a:avLst/>
            <a:gdLst/>
            <a:ahLst/>
            <a:cxnLst/>
            <a:rect l="l" t="t" r="r" b="b"/>
            <a:pathLst>
              <a:path w="653414" h="363854">
                <a:moveTo>
                  <a:pt x="275424" y="115849"/>
                </a:moveTo>
                <a:lnTo>
                  <a:pt x="266534" y="68326"/>
                </a:lnTo>
                <a:lnTo>
                  <a:pt x="259207" y="53809"/>
                </a:lnTo>
                <a:lnTo>
                  <a:pt x="250367" y="41554"/>
                </a:lnTo>
                <a:lnTo>
                  <a:pt x="239915" y="30721"/>
                </a:lnTo>
                <a:lnTo>
                  <a:pt x="228053" y="21450"/>
                </a:lnTo>
                <a:lnTo>
                  <a:pt x="214947" y="13906"/>
                </a:lnTo>
                <a:lnTo>
                  <a:pt x="199986" y="7708"/>
                </a:lnTo>
                <a:lnTo>
                  <a:pt x="194094" y="6045"/>
                </a:lnTo>
                <a:lnTo>
                  <a:pt x="194094" y="115862"/>
                </a:lnTo>
                <a:lnTo>
                  <a:pt x="193776" y="123266"/>
                </a:lnTo>
                <a:lnTo>
                  <a:pt x="192455" y="130517"/>
                </a:lnTo>
                <a:lnTo>
                  <a:pt x="190157" y="137528"/>
                </a:lnTo>
                <a:lnTo>
                  <a:pt x="186893" y="144157"/>
                </a:lnTo>
                <a:lnTo>
                  <a:pt x="154406" y="166458"/>
                </a:lnTo>
                <a:lnTo>
                  <a:pt x="140550" y="167855"/>
                </a:lnTo>
                <a:lnTo>
                  <a:pt x="81356" y="167855"/>
                </a:lnTo>
                <a:lnTo>
                  <a:pt x="81356" y="63334"/>
                </a:lnTo>
                <a:lnTo>
                  <a:pt x="140550" y="63334"/>
                </a:lnTo>
                <a:lnTo>
                  <a:pt x="178523" y="76733"/>
                </a:lnTo>
                <a:lnTo>
                  <a:pt x="194094" y="115862"/>
                </a:lnTo>
                <a:lnTo>
                  <a:pt x="194094" y="6045"/>
                </a:lnTo>
                <a:lnTo>
                  <a:pt x="184467" y="3302"/>
                </a:lnTo>
                <a:lnTo>
                  <a:pt x="168541" y="723"/>
                </a:lnTo>
                <a:lnTo>
                  <a:pt x="152361" y="0"/>
                </a:lnTo>
                <a:lnTo>
                  <a:pt x="0" y="0"/>
                </a:lnTo>
                <a:lnTo>
                  <a:pt x="0" y="363486"/>
                </a:lnTo>
                <a:lnTo>
                  <a:pt x="81356" y="363486"/>
                </a:lnTo>
                <a:lnTo>
                  <a:pt x="81356" y="231178"/>
                </a:lnTo>
                <a:lnTo>
                  <a:pt x="152361" y="231178"/>
                </a:lnTo>
                <a:lnTo>
                  <a:pt x="199974" y="223469"/>
                </a:lnTo>
                <a:lnTo>
                  <a:pt x="239890" y="200469"/>
                </a:lnTo>
                <a:lnTo>
                  <a:pt x="264033" y="167855"/>
                </a:lnTo>
                <a:lnTo>
                  <a:pt x="274688" y="131978"/>
                </a:lnTo>
                <a:lnTo>
                  <a:pt x="275424" y="115849"/>
                </a:lnTo>
                <a:close/>
              </a:path>
              <a:path w="653414" h="363854">
                <a:moveTo>
                  <a:pt x="653338" y="0"/>
                </a:moveTo>
                <a:lnTo>
                  <a:pt x="567359" y="0"/>
                </a:lnTo>
                <a:lnTo>
                  <a:pt x="477608" y="245224"/>
                </a:lnTo>
                <a:lnTo>
                  <a:pt x="388708" y="0"/>
                </a:lnTo>
                <a:lnTo>
                  <a:pt x="301701" y="0"/>
                </a:lnTo>
                <a:lnTo>
                  <a:pt x="441731" y="363486"/>
                </a:lnTo>
                <a:lnTo>
                  <a:pt x="511746" y="363486"/>
                </a:lnTo>
                <a:lnTo>
                  <a:pt x="653338" y="0"/>
                </a:lnTo>
                <a:close/>
              </a:path>
            </a:pathLst>
          </a:custGeom>
          <a:solidFill>
            <a:srgbClr val="1A315F"/>
          </a:solidFill>
        </p:spPr>
        <p:txBody>
          <a:bodyPr wrap="square" lIns="0" tIns="0" rIns="0" bIns="0" rtlCol="0"/>
          <a:lstStyle/>
          <a:p>
            <a:endParaRPr/>
          </a:p>
        </p:txBody>
      </p:sp>
      <p:sp>
        <p:nvSpPr>
          <p:cNvPr id="20" name="bg object 20"/>
          <p:cNvSpPr/>
          <p:nvPr/>
        </p:nvSpPr>
        <p:spPr>
          <a:xfrm>
            <a:off x="2973724" y="10097294"/>
            <a:ext cx="278765" cy="363855"/>
          </a:xfrm>
          <a:custGeom>
            <a:avLst/>
            <a:gdLst/>
            <a:ahLst/>
            <a:cxnLst/>
            <a:rect l="l" t="t" r="r" b="b"/>
            <a:pathLst>
              <a:path w="278764" h="363854">
                <a:moveTo>
                  <a:pt x="156518" y="0"/>
                </a:moveTo>
                <a:lnTo>
                  <a:pt x="0" y="0"/>
                </a:lnTo>
                <a:lnTo>
                  <a:pt x="0" y="363496"/>
                </a:lnTo>
                <a:lnTo>
                  <a:pt x="155482" y="363496"/>
                </a:lnTo>
                <a:lnTo>
                  <a:pt x="172570" y="362945"/>
                </a:lnTo>
                <a:lnTo>
                  <a:pt x="221637" y="349329"/>
                </a:lnTo>
                <a:lnTo>
                  <a:pt x="255340" y="323068"/>
                </a:lnTo>
                <a:lnTo>
                  <a:pt x="269740" y="300158"/>
                </a:lnTo>
                <a:lnTo>
                  <a:pt x="80280" y="300158"/>
                </a:lnTo>
                <a:lnTo>
                  <a:pt x="80280" y="204883"/>
                </a:lnTo>
                <a:lnTo>
                  <a:pt x="263519" y="204883"/>
                </a:lnTo>
                <a:lnTo>
                  <a:pt x="253814" y="192056"/>
                </a:lnTo>
                <a:lnTo>
                  <a:pt x="246681" y="185175"/>
                </a:lnTo>
                <a:lnTo>
                  <a:pt x="238936" y="179024"/>
                </a:lnTo>
                <a:lnTo>
                  <a:pt x="230643" y="173633"/>
                </a:lnTo>
                <a:lnTo>
                  <a:pt x="221857" y="169041"/>
                </a:lnTo>
                <a:lnTo>
                  <a:pt x="228004" y="165485"/>
                </a:lnTo>
                <a:lnTo>
                  <a:pt x="233847" y="161471"/>
                </a:lnTo>
                <a:lnTo>
                  <a:pt x="239363" y="157017"/>
                </a:lnTo>
                <a:lnTo>
                  <a:pt x="244526" y="152141"/>
                </a:lnTo>
                <a:lnTo>
                  <a:pt x="251410" y="143147"/>
                </a:lnTo>
                <a:lnTo>
                  <a:pt x="80311" y="143147"/>
                </a:lnTo>
                <a:lnTo>
                  <a:pt x="80311" y="63327"/>
                </a:lnTo>
                <a:lnTo>
                  <a:pt x="260717" y="63327"/>
                </a:lnTo>
                <a:lnTo>
                  <a:pt x="259073" y="58482"/>
                </a:lnTo>
                <a:lnTo>
                  <a:pt x="227335" y="19405"/>
                </a:lnTo>
                <a:lnTo>
                  <a:pt x="187143" y="2824"/>
                </a:lnTo>
                <a:lnTo>
                  <a:pt x="171942" y="492"/>
                </a:lnTo>
                <a:lnTo>
                  <a:pt x="156518" y="0"/>
                </a:lnTo>
                <a:close/>
              </a:path>
              <a:path w="278764" h="363854">
                <a:moveTo>
                  <a:pt x="263519" y="204883"/>
                </a:moveTo>
                <a:lnTo>
                  <a:pt x="147723" y="204883"/>
                </a:lnTo>
                <a:lnTo>
                  <a:pt x="154610" y="205137"/>
                </a:lnTo>
                <a:lnTo>
                  <a:pt x="161379" y="206264"/>
                </a:lnTo>
                <a:lnTo>
                  <a:pt x="195648" y="235427"/>
                </a:lnTo>
                <a:lnTo>
                  <a:pt x="197774" y="243772"/>
                </a:lnTo>
                <a:lnTo>
                  <a:pt x="197658" y="252243"/>
                </a:lnTo>
                <a:lnTo>
                  <a:pt x="176353" y="292725"/>
                </a:lnTo>
                <a:lnTo>
                  <a:pt x="147723" y="300158"/>
                </a:lnTo>
                <a:lnTo>
                  <a:pt x="269740" y="300158"/>
                </a:lnTo>
                <a:lnTo>
                  <a:pt x="270348" y="298987"/>
                </a:lnTo>
                <a:lnTo>
                  <a:pt x="274995" y="285763"/>
                </a:lnTo>
                <a:lnTo>
                  <a:pt x="277739" y="272016"/>
                </a:lnTo>
                <a:lnTo>
                  <a:pt x="278525" y="257950"/>
                </a:lnTo>
                <a:lnTo>
                  <a:pt x="277263" y="239901"/>
                </a:lnTo>
                <a:lnTo>
                  <a:pt x="272605" y="222588"/>
                </a:lnTo>
                <a:lnTo>
                  <a:pt x="264729" y="206483"/>
                </a:lnTo>
                <a:lnTo>
                  <a:pt x="263519" y="204883"/>
                </a:lnTo>
                <a:close/>
              </a:path>
              <a:path w="278764" h="363854">
                <a:moveTo>
                  <a:pt x="260717" y="63327"/>
                </a:moveTo>
                <a:lnTo>
                  <a:pt x="80311" y="63327"/>
                </a:lnTo>
                <a:lnTo>
                  <a:pt x="141063" y="63348"/>
                </a:lnTo>
                <a:lnTo>
                  <a:pt x="149612" y="63720"/>
                </a:lnTo>
                <a:lnTo>
                  <a:pt x="182648" y="86718"/>
                </a:lnTo>
                <a:lnTo>
                  <a:pt x="185345" y="102981"/>
                </a:lnTo>
                <a:lnTo>
                  <a:pt x="185031" y="111514"/>
                </a:lnTo>
                <a:lnTo>
                  <a:pt x="157865" y="141004"/>
                </a:lnTo>
                <a:lnTo>
                  <a:pt x="141063" y="143147"/>
                </a:lnTo>
                <a:lnTo>
                  <a:pt x="251410" y="143147"/>
                </a:lnTo>
                <a:lnTo>
                  <a:pt x="254120" y="139606"/>
                </a:lnTo>
                <a:lnTo>
                  <a:pt x="261027" y="125574"/>
                </a:lnTo>
                <a:lnTo>
                  <a:pt x="265089" y="110471"/>
                </a:lnTo>
                <a:lnTo>
                  <a:pt x="266144" y="94639"/>
                </a:lnTo>
                <a:lnTo>
                  <a:pt x="265417" y="82325"/>
                </a:lnTo>
                <a:lnTo>
                  <a:pt x="263045" y="70191"/>
                </a:lnTo>
                <a:lnTo>
                  <a:pt x="260717" y="63327"/>
                </a:lnTo>
                <a:close/>
              </a:path>
            </a:pathLst>
          </a:custGeom>
          <a:solidFill>
            <a:srgbClr val="1A315F"/>
          </a:solidFill>
        </p:spPr>
        <p:txBody>
          <a:bodyPr wrap="square" lIns="0" tIns="0" rIns="0" bIns="0" rtlCol="0"/>
          <a:lstStyle/>
          <a:p>
            <a:endParaRPr/>
          </a:p>
        </p:txBody>
      </p:sp>
      <p:pic>
        <p:nvPicPr>
          <p:cNvPr id="21" name="bg object 21"/>
          <p:cNvPicPr/>
          <p:nvPr/>
        </p:nvPicPr>
        <p:blipFill>
          <a:blip r:embed="rId3" cstate="print"/>
          <a:stretch>
            <a:fillRect/>
          </a:stretch>
        </p:blipFill>
        <p:spPr>
          <a:xfrm>
            <a:off x="2257878" y="10590201"/>
            <a:ext cx="92594" cy="111661"/>
          </a:xfrm>
          <a:prstGeom prst="rect">
            <a:avLst/>
          </a:prstGeom>
        </p:spPr>
      </p:pic>
      <p:pic>
        <p:nvPicPr>
          <p:cNvPr id="22" name="bg object 22"/>
          <p:cNvPicPr/>
          <p:nvPr/>
        </p:nvPicPr>
        <p:blipFill>
          <a:blip r:embed="rId4" cstate="print"/>
          <a:stretch>
            <a:fillRect/>
          </a:stretch>
        </p:blipFill>
        <p:spPr>
          <a:xfrm>
            <a:off x="2380273" y="10590190"/>
            <a:ext cx="77662" cy="111713"/>
          </a:xfrm>
          <a:prstGeom prst="rect">
            <a:avLst/>
          </a:prstGeom>
        </p:spPr>
      </p:pic>
      <p:pic>
        <p:nvPicPr>
          <p:cNvPr id="23" name="bg object 23"/>
          <p:cNvPicPr/>
          <p:nvPr/>
        </p:nvPicPr>
        <p:blipFill>
          <a:blip r:embed="rId5" cstate="print"/>
          <a:stretch>
            <a:fillRect/>
          </a:stretch>
        </p:blipFill>
        <p:spPr>
          <a:xfrm>
            <a:off x="2482890" y="10590091"/>
            <a:ext cx="101321" cy="111797"/>
          </a:xfrm>
          <a:prstGeom prst="rect">
            <a:avLst/>
          </a:prstGeom>
        </p:spPr>
      </p:pic>
      <p:pic>
        <p:nvPicPr>
          <p:cNvPr id="24" name="bg object 24"/>
          <p:cNvPicPr/>
          <p:nvPr/>
        </p:nvPicPr>
        <p:blipFill>
          <a:blip r:embed="rId6" cstate="print"/>
          <a:stretch>
            <a:fillRect/>
          </a:stretch>
        </p:blipFill>
        <p:spPr>
          <a:xfrm>
            <a:off x="2608506" y="10590190"/>
            <a:ext cx="77662" cy="111713"/>
          </a:xfrm>
          <a:prstGeom prst="rect">
            <a:avLst/>
          </a:prstGeom>
        </p:spPr>
      </p:pic>
      <p:pic>
        <p:nvPicPr>
          <p:cNvPr id="25" name="bg object 25"/>
          <p:cNvPicPr/>
          <p:nvPr/>
        </p:nvPicPr>
        <p:blipFill>
          <a:blip r:embed="rId7" cstate="print"/>
          <a:stretch>
            <a:fillRect/>
          </a:stretch>
        </p:blipFill>
        <p:spPr>
          <a:xfrm>
            <a:off x="2711097" y="10590070"/>
            <a:ext cx="87180" cy="111766"/>
          </a:xfrm>
          <a:prstGeom prst="rect">
            <a:avLst/>
          </a:prstGeom>
        </p:spPr>
      </p:pic>
      <p:pic>
        <p:nvPicPr>
          <p:cNvPr id="26" name="bg object 26"/>
          <p:cNvPicPr/>
          <p:nvPr/>
        </p:nvPicPr>
        <p:blipFill>
          <a:blip r:embed="rId8" cstate="print"/>
          <a:stretch>
            <a:fillRect/>
          </a:stretch>
        </p:blipFill>
        <p:spPr>
          <a:xfrm>
            <a:off x="2817495" y="10589736"/>
            <a:ext cx="190884" cy="112126"/>
          </a:xfrm>
          <a:prstGeom prst="rect">
            <a:avLst/>
          </a:prstGeom>
        </p:spPr>
      </p:pic>
      <p:pic>
        <p:nvPicPr>
          <p:cNvPr id="27" name="bg object 27"/>
          <p:cNvPicPr/>
          <p:nvPr/>
        </p:nvPicPr>
        <p:blipFill>
          <a:blip r:embed="rId9" cstate="print"/>
          <a:stretch>
            <a:fillRect/>
          </a:stretch>
        </p:blipFill>
        <p:spPr>
          <a:xfrm>
            <a:off x="3028543" y="10590201"/>
            <a:ext cx="92594" cy="111661"/>
          </a:xfrm>
          <a:prstGeom prst="rect">
            <a:avLst/>
          </a:prstGeom>
        </p:spPr>
      </p:pic>
      <p:pic>
        <p:nvPicPr>
          <p:cNvPr id="28" name="bg object 28"/>
          <p:cNvPicPr/>
          <p:nvPr/>
        </p:nvPicPr>
        <p:blipFill>
          <a:blip r:embed="rId10" cstate="print"/>
          <a:stretch>
            <a:fillRect/>
          </a:stretch>
        </p:blipFill>
        <p:spPr>
          <a:xfrm>
            <a:off x="3151031" y="10590091"/>
            <a:ext cx="101269" cy="111797"/>
          </a:xfrm>
          <a:prstGeom prst="rect">
            <a:avLst/>
          </a:prstGeom>
        </p:spPr>
      </p:pic>
      <p:pic>
        <p:nvPicPr>
          <p:cNvPr id="29" name="bg object 29"/>
          <p:cNvPicPr/>
          <p:nvPr/>
        </p:nvPicPr>
        <p:blipFill>
          <a:blip r:embed="rId11" cstate="print"/>
          <a:stretch>
            <a:fillRect/>
          </a:stretch>
        </p:blipFill>
        <p:spPr>
          <a:xfrm>
            <a:off x="0" y="11150582"/>
            <a:ext cx="20104099" cy="157974"/>
          </a:xfrm>
          <a:prstGeom prst="rect">
            <a:avLst/>
          </a:prstGeom>
        </p:spPr>
      </p:pic>
      <p:sp>
        <p:nvSpPr>
          <p:cNvPr id="2" name="Holder 2"/>
          <p:cNvSpPr>
            <a:spLocks noGrp="1"/>
          </p:cNvSpPr>
          <p:nvPr>
            <p:ph type="title"/>
          </p:nvPr>
        </p:nvSpPr>
        <p:spPr/>
        <p:txBody>
          <a:bodyPr lIns="0" tIns="0" rIns="0" bIns="0"/>
          <a:lstStyle>
            <a:lvl1pPr>
              <a:defRPr sz="3900" b="0" i="0">
                <a:solidFill>
                  <a:srgbClr val="000042"/>
                </a:solidFill>
                <a:latin typeface="Outfit-Thin"/>
                <a:cs typeface="Outfit-Thin"/>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rgbClr val="000042"/>
                </a:solidFill>
                <a:latin typeface="Outfit-Thin"/>
                <a:cs typeface="Outfit-Thi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5721350"/>
          </a:xfrm>
          <a:custGeom>
            <a:avLst/>
            <a:gdLst/>
            <a:ahLst/>
            <a:cxnLst/>
            <a:rect l="l" t="t" r="r" b="b"/>
            <a:pathLst>
              <a:path w="20104100" h="5721350">
                <a:moveTo>
                  <a:pt x="20104099" y="0"/>
                </a:moveTo>
                <a:lnTo>
                  <a:pt x="0" y="0"/>
                </a:lnTo>
                <a:lnTo>
                  <a:pt x="0" y="5720768"/>
                </a:lnTo>
                <a:lnTo>
                  <a:pt x="20104099" y="5720768"/>
                </a:lnTo>
                <a:lnTo>
                  <a:pt x="20104099" y="0"/>
                </a:lnTo>
                <a:close/>
              </a:path>
            </a:pathLst>
          </a:custGeom>
          <a:solidFill>
            <a:srgbClr val="EAF3F6"/>
          </a:solidFill>
        </p:spPr>
        <p:txBody>
          <a:bodyPr wrap="square" lIns="0" tIns="0" rIns="0" bIns="0" rtlCol="0"/>
          <a:lstStyle/>
          <a:p>
            <a:endParaRPr/>
          </a:p>
        </p:txBody>
      </p:sp>
      <p:sp>
        <p:nvSpPr>
          <p:cNvPr id="17" name="bg object 17"/>
          <p:cNvSpPr/>
          <p:nvPr/>
        </p:nvSpPr>
        <p:spPr>
          <a:xfrm>
            <a:off x="0" y="5720768"/>
            <a:ext cx="20104100" cy="775335"/>
          </a:xfrm>
          <a:custGeom>
            <a:avLst/>
            <a:gdLst/>
            <a:ahLst/>
            <a:cxnLst/>
            <a:rect l="l" t="t" r="r" b="b"/>
            <a:pathLst>
              <a:path w="20104100" h="775335">
                <a:moveTo>
                  <a:pt x="20104099" y="0"/>
                </a:moveTo>
                <a:lnTo>
                  <a:pt x="0" y="0"/>
                </a:lnTo>
                <a:lnTo>
                  <a:pt x="0" y="774845"/>
                </a:lnTo>
                <a:lnTo>
                  <a:pt x="20104099" y="774845"/>
                </a:lnTo>
                <a:lnTo>
                  <a:pt x="20104099" y="0"/>
                </a:lnTo>
                <a:close/>
              </a:path>
            </a:pathLst>
          </a:custGeom>
          <a:solidFill>
            <a:srgbClr val="95C1D1"/>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0" y="6496524"/>
            <a:ext cx="20104099" cy="4812031"/>
          </a:xfrm>
          <a:prstGeom prst="rect">
            <a:avLst/>
          </a:prstGeom>
        </p:spPr>
      </p:pic>
      <p:sp>
        <p:nvSpPr>
          <p:cNvPr id="19" name="bg object 19"/>
          <p:cNvSpPr/>
          <p:nvPr/>
        </p:nvSpPr>
        <p:spPr>
          <a:xfrm>
            <a:off x="6332198" y="3682093"/>
            <a:ext cx="485140" cy="485140"/>
          </a:xfrm>
          <a:custGeom>
            <a:avLst/>
            <a:gdLst/>
            <a:ahLst/>
            <a:cxnLst/>
            <a:rect l="l" t="t" r="r" b="b"/>
            <a:pathLst>
              <a:path w="485140" h="485139">
                <a:moveTo>
                  <a:pt x="242348" y="0"/>
                </a:moveTo>
                <a:lnTo>
                  <a:pt x="193508" y="4923"/>
                </a:lnTo>
                <a:lnTo>
                  <a:pt x="148018" y="19044"/>
                </a:lnTo>
                <a:lnTo>
                  <a:pt x="106852" y="41387"/>
                </a:lnTo>
                <a:lnTo>
                  <a:pt x="70984" y="70979"/>
                </a:lnTo>
                <a:lnTo>
                  <a:pt x="41391" y="106844"/>
                </a:lnTo>
                <a:lnTo>
                  <a:pt x="19045" y="148009"/>
                </a:lnTo>
                <a:lnTo>
                  <a:pt x="4923" y="193498"/>
                </a:lnTo>
                <a:lnTo>
                  <a:pt x="0" y="242338"/>
                </a:lnTo>
                <a:lnTo>
                  <a:pt x="4923" y="291180"/>
                </a:lnTo>
                <a:lnTo>
                  <a:pt x="19045" y="336672"/>
                </a:lnTo>
                <a:lnTo>
                  <a:pt x="41391" y="377839"/>
                </a:lnTo>
                <a:lnTo>
                  <a:pt x="70984" y="413705"/>
                </a:lnTo>
                <a:lnTo>
                  <a:pt x="106852" y="443298"/>
                </a:lnTo>
                <a:lnTo>
                  <a:pt x="148018" y="465642"/>
                </a:lnTo>
                <a:lnTo>
                  <a:pt x="193508" y="479763"/>
                </a:lnTo>
                <a:lnTo>
                  <a:pt x="242348" y="484686"/>
                </a:lnTo>
                <a:lnTo>
                  <a:pt x="291188" y="479763"/>
                </a:lnTo>
                <a:lnTo>
                  <a:pt x="336677" y="465642"/>
                </a:lnTo>
                <a:lnTo>
                  <a:pt x="377841" y="443298"/>
                </a:lnTo>
                <a:lnTo>
                  <a:pt x="413707" y="413705"/>
                </a:lnTo>
                <a:lnTo>
                  <a:pt x="443299" y="377839"/>
                </a:lnTo>
                <a:lnTo>
                  <a:pt x="465642" y="336672"/>
                </a:lnTo>
                <a:lnTo>
                  <a:pt x="479763" y="291180"/>
                </a:lnTo>
                <a:lnTo>
                  <a:pt x="484686" y="242338"/>
                </a:lnTo>
                <a:lnTo>
                  <a:pt x="479763" y="193498"/>
                </a:lnTo>
                <a:lnTo>
                  <a:pt x="465642" y="148009"/>
                </a:lnTo>
                <a:lnTo>
                  <a:pt x="443299" y="106844"/>
                </a:lnTo>
                <a:lnTo>
                  <a:pt x="413707" y="70979"/>
                </a:lnTo>
                <a:lnTo>
                  <a:pt x="377841" y="41387"/>
                </a:lnTo>
                <a:lnTo>
                  <a:pt x="336677" y="19044"/>
                </a:lnTo>
                <a:lnTo>
                  <a:pt x="291188" y="4923"/>
                </a:lnTo>
                <a:lnTo>
                  <a:pt x="242348" y="0"/>
                </a:lnTo>
                <a:close/>
              </a:path>
            </a:pathLst>
          </a:custGeom>
          <a:solidFill>
            <a:srgbClr val="1A315F"/>
          </a:solidFill>
        </p:spPr>
        <p:txBody>
          <a:bodyPr wrap="square" lIns="0" tIns="0" rIns="0" bIns="0" rtlCol="0"/>
          <a:lstStyle/>
          <a:p>
            <a:endParaRPr/>
          </a:p>
        </p:txBody>
      </p:sp>
      <p:sp>
        <p:nvSpPr>
          <p:cNvPr id="20" name="bg object 20"/>
          <p:cNvSpPr/>
          <p:nvPr/>
        </p:nvSpPr>
        <p:spPr>
          <a:xfrm>
            <a:off x="6331521" y="1555971"/>
            <a:ext cx="2620645" cy="2611755"/>
          </a:xfrm>
          <a:custGeom>
            <a:avLst/>
            <a:gdLst/>
            <a:ahLst/>
            <a:cxnLst/>
            <a:rect l="l" t="t" r="r" b="b"/>
            <a:pathLst>
              <a:path w="2620645" h="2611754">
                <a:moveTo>
                  <a:pt x="1568157" y="1044206"/>
                </a:moveTo>
                <a:lnTo>
                  <a:pt x="0" y="1044206"/>
                </a:lnTo>
                <a:lnTo>
                  <a:pt x="0" y="1567446"/>
                </a:lnTo>
                <a:lnTo>
                  <a:pt x="1046264" y="1567446"/>
                </a:lnTo>
                <a:lnTo>
                  <a:pt x="1046264" y="2611386"/>
                </a:lnTo>
                <a:lnTo>
                  <a:pt x="1568157" y="2611386"/>
                </a:lnTo>
                <a:lnTo>
                  <a:pt x="1568157" y="1567446"/>
                </a:lnTo>
                <a:lnTo>
                  <a:pt x="1568157" y="1044206"/>
                </a:lnTo>
                <a:close/>
              </a:path>
              <a:path w="2620645" h="2611754">
                <a:moveTo>
                  <a:pt x="2620556" y="0"/>
                </a:moveTo>
                <a:lnTo>
                  <a:pt x="3924" y="0"/>
                </a:lnTo>
                <a:lnTo>
                  <a:pt x="3924" y="521970"/>
                </a:lnTo>
                <a:lnTo>
                  <a:pt x="2098636" y="521970"/>
                </a:lnTo>
                <a:lnTo>
                  <a:pt x="2098636" y="2609850"/>
                </a:lnTo>
                <a:lnTo>
                  <a:pt x="2620556" y="2609850"/>
                </a:lnTo>
                <a:lnTo>
                  <a:pt x="2620556" y="521970"/>
                </a:lnTo>
                <a:lnTo>
                  <a:pt x="2620556" y="0"/>
                </a:lnTo>
                <a:close/>
              </a:path>
            </a:pathLst>
          </a:custGeom>
          <a:solidFill>
            <a:srgbClr val="D59133"/>
          </a:solidFill>
        </p:spPr>
        <p:txBody>
          <a:bodyPr wrap="square" lIns="0" tIns="0" rIns="0" bIns="0" rtlCol="0"/>
          <a:lstStyle/>
          <a:p>
            <a:endParaRPr/>
          </a:p>
        </p:txBody>
      </p:sp>
      <p:sp>
        <p:nvSpPr>
          <p:cNvPr id="21" name="bg object 21"/>
          <p:cNvSpPr/>
          <p:nvPr/>
        </p:nvSpPr>
        <p:spPr>
          <a:xfrm>
            <a:off x="9475152" y="1553736"/>
            <a:ext cx="4297680" cy="2613025"/>
          </a:xfrm>
          <a:custGeom>
            <a:avLst/>
            <a:gdLst/>
            <a:ahLst/>
            <a:cxnLst/>
            <a:rect l="l" t="t" r="r" b="b"/>
            <a:pathLst>
              <a:path w="4297680" h="2613025">
                <a:moveTo>
                  <a:pt x="400100" y="2130094"/>
                </a:moveTo>
                <a:lnTo>
                  <a:pt x="306768" y="2130094"/>
                </a:lnTo>
                <a:lnTo>
                  <a:pt x="306768" y="2441714"/>
                </a:lnTo>
                <a:lnTo>
                  <a:pt x="65227" y="2130221"/>
                </a:lnTo>
                <a:lnTo>
                  <a:pt x="65189" y="2130094"/>
                </a:lnTo>
                <a:lnTo>
                  <a:pt x="0" y="2130094"/>
                </a:lnTo>
                <a:lnTo>
                  <a:pt x="0" y="2612669"/>
                </a:lnTo>
                <a:lnTo>
                  <a:pt x="93319" y="2612567"/>
                </a:lnTo>
                <a:lnTo>
                  <a:pt x="93319" y="2302230"/>
                </a:lnTo>
                <a:lnTo>
                  <a:pt x="333514" y="2612669"/>
                </a:lnTo>
                <a:lnTo>
                  <a:pt x="400100" y="2612567"/>
                </a:lnTo>
                <a:lnTo>
                  <a:pt x="400100" y="2130094"/>
                </a:lnTo>
                <a:close/>
              </a:path>
              <a:path w="4297680" h="2613025">
                <a:moveTo>
                  <a:pt x="864489" y="2530475"/>
                </a:moveTo>
                <a:lnTo>
                  <a:pt x="622236" y="2530475"/>
                </a:lnTo>
                <a:lnTo>
                  <a:pt x="622236" y="2406827"/>
                </a:lnTo>
                <a:lnTo>
                  <a:pt x="841159" y="2406827"/>
                </a:lnTo>
                <a:lnTo>
                  <a:pt x="841159" y="2326513"/>
                </a:lnTo>
                <a:lnTo>
                  <a:pt x="622236" y="2326513"/>
                </a:lnTo>
                <a:lnTo>
                  <a:pt x="622236" y="2212492"/>
                </a:lnTo>
                <a:lnTo>
                  <a:pt x="861301" y="2212492"/>
                </a:lnTo>
                <a:lnTo>
                  <a:pt x="861301" y="2130094"/>
                </a:lnTo>
                <a:lnTo>
                  <a:pt x="622236" y="2130094"/>
                </a:lnTo>
                <a:lnTo>
                  <a:pt x="597750" y="2130094"/>
                </a:lnTo>
                <a:lnTo>
                  <a:pt x="597750" y="2212289"/>
                </a:lnTo>
                <a:lnTo>
                  <a:pt x="597649" y="2171293"/>
                </a:lnTo>
                <a:lnTo>
                  <a:pt x="597750" y="2212289"/>
                </a:lnTo>
                <a:lnTo>
                  <a:pt x="597750" y="2130094"/>
                </a:lnTo>
                <a:lnTo>
                  <a:pt x="597649" y="2129739"/>
                </a:lnTo>
                <a:lnTo>
                  <a:pt x="528916" y="2129739"/>
                </a:lnTo>
                <a:lnTo>
                  <a:pt x="528916" y="2612339"/>
                </a:lnTo>
                <a:lnTo>
                  <a:pt x="597535" y="2612339"/>
                </a:lnTo>
                <a:lnTo>
                  <a:pt x="622236" y="2612339"/>
                </a:lnTo>
                <a:lnTo>
                  <a:pt x="622236" y="2612555"/>
                </a:lnTo>
                <a:lnTo>
                  <a:pt x="864489" y="2612555"/>
                </a:lnTo>
                <a:lnTo>
                  <a:pt x="864489" y="2530475"/>
                </a:lnTo>
                <a:close/>
              </a:path>
              <a:path w="4297680" h="2613025">
                <a:moveTo>
                  <a:pt x="1191120" y="500634"/>
                </a:moveTo>
                <a:lnTo>
                  <a:pt x="1190180" y="453656"/>
                </a:lnTo>
                <a:lnTo>
                  <a:pt x="1184833" y="407200"/>
                </a:lnTo>
                <a:lnTo>
                  <a:pt x="1175169" y="361543"/>
                </a:lnTo>
                <a:lnTo>
                  <a:pt x="1161249" y="317004"/>
                </a:lnTo>
                <a:lnTo>
                  <a:pt x="1143177" y="273875"/>
                </a:lnTo>
                <a:lnTo>
                  <a:pt x="1121054" y="232524"/>
                </a:lnTo>
                <a:lnTo>
                  <a:pt x="1091069" y="189687"/>
                </a:lnTo>
                <a:lnTo>
                  <a:pt x="1056538" y="150698"/>
                </a:lnTo>
                <a:lnTo>
                  <a:pt x="1017905" y="115874"/>
                </a:lnTo>
                <a:lnTo>
                  <a:pt x="975537" y="85559"/>
                </a:lnTo>
                <a:lnTo>
                  <a:pt x="929805" y="60096"/>
                </a:lnTo>
                <a:lnTo>
                  <a:pt x="887018" y="41376"/>
                </a:lnTo>
                <a:lnTo>
                  <a:pt x="843051" y="26073"/>
                </a:lnTo>
                <a:lnTo>
                  <a:pt x="839647" y="25184"/>
                </a:lnTo>
                <a:lnTo>
                  <a:pt x="839647" y="500659"/>
                </a:lnTo>
                <a:lnTo>
                  <a:pt x="838327" y="532663"/>
                </a:lnTo>
                <a:lnTo>
                  <a:pt x="832624" y="564032"/>
                </a:lnTo>
                <a:lnTo>
                  <a:pt x="822655" y="594309"/>
                </a:lnTo>
                <a:lnTo>
                  <a:pt x="808532" y="623049"/>
                </a:lnTo>
                <a:lnTo>
                  <a:pt x="772426" y="667473"/>
                </a:lnTo>
                <a:lnTo>
                  <a:pt x="725093" y="699770"/>
                </a:lnTo>
                <a:lnTo>
                  <a:pt x="668172" y="719328"/>
                </a:lnTo>
                <a:lnTo>
                  <a:pt x="608304" y="725360"/>
                </a:lnTo>
                <a:lnTo>
                  <a:pt x="352437" y="725360"/>
                </a:lnTo>
                <a:lnTo>
                  <a:pt x="352437" y="273697"/>
                </a:lnTo>
                <a:lnTo>
                  <a:pt x="608304" y="273697"/>
                </a:lnTo>
                <a:lnTo>
                  <a:pt x="668172" y="279742"/>
                </a:lnTo>
                <a:lnTo>
                  <a:pt x="725093" y="299275"/>
                </a:lnTo>
                <a:lnTo>
                  <a:pt x="772414" y="331571"/>
                </a:lnTo>
                <a:lnTo>
                  <a:pt x="808532" y="376021"/>
                </a:lnTo>
                <a:lnTo>
                  <a:pt x="832751" y="436181"/>
                </a:lnTo>
                <a:lnTo>
                  <a:pt x="839647" y="500659"/>
                </a:lnTo>
                <a:lnTo>
                  <a:pt x="839647" y="25184"/>
                </a:lnTo>
                <a:lnTo>
                  <a:pt x="798080" y="14249"/>
                </a:lnTo>
                <a:lnTo>
                  <a:pt x="752348" y="5930"/>
                </a:lnTo>
                <a:lnTo>
                  <a:pt x="706031" y="1155"/>
                </a:lnTo>
                <a:lnTo>
                  <a:pt x="659345" y="0"/>
                </a:lnTo>
                <a:lnTo>
                  <a:pt x="889" y="0"/>
                </a:lnTo>
                <a:lnTo>
                  <a:pt x="889" y="1570812"/>
                </a:lnTo>
                <a:lnTo>
                  <a:pt x="352437" y="1570812"/>
                </a:lnTo>
                <a:lnTo>
                  <a:pt x="352437" y="999032"/>
                </a:lnTo>
                <a:lnTo>
                  <a:pt x="659345" y="999032"/>
                </a:lnTo>
                <a:lnTo>
                  <a:pt x="706005" y="997851"/>
                </a:lnTo>
                <a:lnTo>
                  <a:pt x="752309" y="993089"/>
                </a:lnTo>
                <a:lnTo>
                  <a:pt x="798029" y="984758"/>
                </a:lnTo>
                <a:lnTo>
                  <a:pt x="842975" y="972934"/>
                </a:lnTo>
                <a:lnTo>
                  <a:pt x="886929" y="957643"/>
                </a:lnTo>
                <a:lnTo>
                  <a:pt x="929703" y="938936"/>
                </a:lnTo>
                <a:lnTo>
                  <a:pt x="975423" y="913472"/>
                </a:lnTo>
                <a:lnTo>
                  <a:pt x="1017790" y="883170"/>
                </a:lnTo>
                <a:lnTo>
                  <a:pt x="1056424" y="848347"/>
                </a:lnTo>
                <a:lnTo>
                  <a:pt x="1090955" y="809345"/>
                </a:lnTo>
                <a:lnTo>
                  <a:pt x="1121016" y="766508"/>
                </a:lnTo>
                <a:lnTo>
                  <a:pt x="1143152" y="725360"/>
                </a:lnTo>
                <a:lnTo>
                  <a:pt x="1161135" y="682713"/>
                </a:lnTo>
                <a:lnTo>
                  <a:pt x="1175029" y="638556"/>
                </a:lnTo>
                <a:lnTo>
                  <a:pt x="1184706" y="593293"/>
                </a:lnTo>
                <a:lnTo>
                  <a:pt x="1190104" y="547217"/>
                </a:lnTo>
                <a:lnTo>
                  <a:pt x="1191120" y="500634"/>
                </a:lnTo>
                <a:close/>
              </a:path>
              <a:path w="4297680" h="2613025">
                <a:moveTo>
                  <a:pt x="1410246" y="2371052"/>
                </a:moveTo>
                <a:lnTo>
                  <a:pt x="1405623" y="2322220"/>
                </a:lnTo>
                <a:lnTo>
                  <a:pt x="1391716" y="2274735"/>
                </a:lnTo>
                <a:lnTo>
                  <a:pt x="1369529" y="2233828"/>
                </a:lnTo>
                <a:lnTo>
                  <a:pt x="1339570" y="2198230"/>
                </a:lnTo>
                <a:lnTo>
                  <a:pt x="1314831" y="2177846"/>
                </a:lnTo>
                <a:lnTo>
                  <a:pt x="1314831" y="2370213"/>
                </a:lnTo>
                <a:lnTo>
                  <a:pt x="1313954" y="2392032"/>
                </a:lnTo>
                <a:lnTo>
                  <a:pt x="1304112" y="2434336"/>
                </a:lnTo>
                <a:lnTo>
                  <a:pt x="1284681" y="2471077"/>
                </a:lnTo>
                <a:lnTo>
                  <a:pt x="1257033" y="2499068"/>
                </a:lnTo>
                <a:lnTo>
                  <a:pt x="1221130" y="2518638"/>
                </a:lnTo>
                <a:lnTo>
                  <a:pt x="1180211" y="2528519"/>
                </a:lnTo>
                <a:lnTo>
                  <a:pt x="1159052" y="2529471"/>
                </a:lnTo>
                <a:lnTo>
                  <a:pt x="1065707" y="2529471"/>
                </a:lnTo>
                <a:lnTo>
                  <a:pt x="1065707" y="2213038"/>
                </a:lnTo>
                <a:lnTo>
                  <a:pt x="1159090" y="2213038"/>
                </a:lnTo>
                <a:lnTo>
                  <a:pt x="1200873" y="2217674"/>
                </a:lnTo>
                <a:lnTo>
                  <a:pt x="1240053" y="2232952"/>
                </a:lnTo>
                <a:lnTo>
                  <a:pt x="1271257" y="2256637"/>
                </a:lnTo>
                <a:lnTo>
                  <a:pt x="1294930" y="2287879"/>
                </a:lnTo>
                <a:lnTo>
                  <a:pt x="1310297" y="2327732"/>
                </a:lnTo>
                <a:lnTo>
                  <a:pt x="1314831" y="2370213"/>
                </a:lnTo>
                <a:lnTo>
                  <a:pt x="1314831" y="2177846"/>
                </a:lnTo>
                <a:lnTo>
                  <a:pt x="1281684" y="2157336"/>
                </a:lnTo>
                <a:lnTo>
                  <a:pt x="1235760" y="2139848"/>
                </a:lnTo>
                <a:lnTo>
                  <a:pt x="1185837" y="2130907"/>
                </a:lnTo>
                <a:lnTo>
                  <a:pt x="1164043" y="2130094"/>
                </a:lnTo>
                <a:lnTo>
                  <a:pt x="1160411" y="2129955"/>
                </a:lnTo>
                <a:lnTo>
                  <a:pt x="1034173" y="2129955"/>
                </a:lnTo>
                <a:lnTo>
                  <a:pt x="1034173" y="2130094"/>
                </a:lnTo>
                <a:lnTo>
                  <a:pt x="972375" y="2130094"/>
                </a:lnTo>
                <a:lnTo>
                  <a:pt x="972375" y="2612555"/>
                </a:lnTo>
                <a:lnTo>
                  <a:pt x="1036218" y="2612555"/>
                </a:lnTo>
                <a:lnTo>
                  <a:pt x="1065707" y="2612555"/>
                </a:lnTo>
                <a:lnTo>
                  <a:pt x="1161770" y="2612479"/>
                </a:lnTo>
                <a:lnTo>
                  <a:pt x="1186929" y="2611513"/>
                </a:lnTo>
                <a:lnTo>
                  <a:pt x="1236345" y="2602573"/>
                </a:lnTo>
                <a:lnTo>
                  <a:pt x="1281912" y="2585097"/>
                </a:lnTo>
                <a:lnTo>
                  <a:pt x="1321727" y="2559761"/>
                </a:lnTo>
                <a:lnTo>
                  <a:pt x="1355521" y="2527071"/>
                </a:lnTo>
                <a:lnTo>
                  <a:pt x="1381696" y="2488501"/>
                </a:lnTo>
                <a:lnTo>
                  <a:pt x="1405623" y="2419870"/>
                </a:lnTo>
                <a:lnTo>
                  <a:pt x="1410246" y="2371052"/>
                </a:lnTo>
                <a:close/>
              </a:path>
              <a:path w="4297680" h="2613025">
                <a:moveTo>
                  <a:pt x="1850847" y="2530475"/>
                </a:moveTo>
                <a:lnTo>
                  <a:pt x="1608569" y="2530475"/>
                </a:lnTo>
                <a:lnTo>
                  <a:pt x="1608569" y="2406827"/>
                </a:lnTo>
                <a:lnTo>
                  <a:pt x="1827491" y="2406827"/>
                </a:lnTo>
                <a:lnTo>
                  <a:pt x="1827491" y="2326513"/>
                </a:lnTo>
                <a:lnTo>
                  <a:pt x="1608569" y="2326513"/>
                </a:lnTo>
                <a:lnTo>
                  <a:pt x="1608569" y="2212492"/>
                </a:lnTo>
                <a:lnTo>
                  <a:pt x="1847405" y="2212492"/>
                </a:lnTo>
                <a:lnTo>
                  <a:pt x="1847405" y="2130094"/>
                </a:lnTo>
                <a:lnTo>
                  <a:pt x="1608569" y="2130094"/>
                </a:lnTo>
                <a:lnTo>
                  <a:pt x="1583880" y="2130094"/>
                </a:lnTo>
                <a:lnTo>
                  <a:pt x="1583880" y="2129739"/>
                </a:lnTo>
                <a:lnTo>
                  <a:pt x="1515237" y="2129739"/>
                </a:lnTo>
                <a:lnTo>
                  <a:pt x="1515237" y="2212289"/>
                </a:lnTo>
                <a:lnTo>
                  <a:pt x="1515237" y="2326589"/>
                </a:lnTo>
                <a:lnTo>
                  <a:pt x="1515237" y="2406599"/>
                </a:lnTo>
                <a:lnTo>
                  <a:pt x="1515237" y="2531059"/>
                </a:lnTo>
                <a:lnTo>
                  <a:pt x="1515237" y="2612339"/>
                </a:lnTo>
                <a:lnTo>
                  <a:pt x="1583880" y="2612339"/>
                </a:lnTo>
                <a:lnTo>
                  <a:pt x="1608569" y="2612339"/>
                </a:lnTo>
                <a:lnTo>
                  <a:pt x="1608569" y="2612555"/>
                </a:lnTo>
                <a:lnTo>
                  <a:pt x="1850847" y="2612555"/>
                </a:lnTo>
                <a:lnTo>
                  <a:pt x="1850847" y="2530475"/>
                </a:lnTo>
                <a:close/>
              </a:path>
              <a:path w="4297680" h="2613025">
                <a:moveTo>
                  <a:pt x="2302497" y="2253323"/>
                </a:moveTo>
                <a:lnTo>
                  <a:pt x="2290013" y="2211870"/>
                </a:lnTo>
                <a:lnTo>
                  <a:pt x="2265324" y="2175814"/>
                </a:lnTo>
                <a:lnTo>
                  <a:pt x="2229358" y="2148306"/>
                </a:lnTo>
                <a:lnTo>
                  <a:pt x="2210384" y="2140280"/>
                </a:lnTo>
                <a:lnTo>
                  <a:pt x="2210384" y="2272881"/>
                </a:lnTo>
                <a:lnTo>
                  <a:pt x="2209673" y="2286076"/>
                </a:lnTo>
                <a:lnTo>
                  <a:pt x="2191880" y="2320544"/>
                </a:lnTo>
                <a:lnTo>
                  <a:pt x="2152827" y="2337638"/>
                </a:lnTo>
                <a:lnTo>
                  <a:pt x="2138362" y="2338032"/>
                </a:lnTo>
                <a:lnTo>
                  <a:pt x="2051888" y="2338032"/>
                </a:lnTo>
                <a:lnTo>
                  <a:pt x="2051888" y="2206333"/>
                </a:lnTo>
                <a:lnTo>
                  <a:pt x="2139010" y="2206333"/>
                </a:lnTo>
                <a:lnTo>
                  <a:pt x="2180336" y="2216454"/>
                </a:lnTo>
                <a:lnTo>
                  <a:pt x="2206002" y="2247150"/>
                </a:lnTo>
                <a:lnTo>
                  <a:pt x="2210384" y="2272881"/>
                </a:lnTo>
                <a:lnTo>
                  <a:pt x="2210384" y="2140280"/>
                </a:lnTo>
                <a:lnTo>
                  <a:pt x="2209965" y="2140102"/>
                </a:lnTo>
                <a:lnTo>
                  <a:pt x="2189797" y="2134298"/>
                </a:lnTo>
                <a:lnTo>
                  <a:pt x="2169071" y="2130945"/>
                </a:lnTo>
                <a:lnTo>
                  <a:pt x="2148040" y="2130094"/>
                </a:lnTo>
                <a:lnTo>
                  <a:pt x="2051888" y="2130094"/>
                </a:lnTo>
                <a:lnTo>
                  <a:pt x="2027161" y="2130094"/>
                </a:lnTo>
                <a:lnTo>
                  <a:pt x="1958568" y="2130094"/>
                </a:lnTo>
                <a:lnTo>
                  <a:pt x="1958568" y="2612555"/>
                </a:lnTo>
                <a:lnTo>
                  <a:pt x="2051888" y="2612555"/>
                </a:lnTo>
                <a:lnTo>
                  <a:pt x="2051888" y="2411539"/>
                </a:lnTo>
                <a:lnTo>
                  <a:pt x="2068055" y="2411565"/>
                </a:lnTo>
                <a:lnTo>
                  <a:pt x="2145893" y="2411692"/>
                </a:lnTo>
                <a:lnTo>
                  <a:pt x="2175941" y="2411565"/>
                </a:lnTo>
                <a:lnTo>
                  <a:pt x="2174532" y="2409787"/>
                </a:lnTo>
                <a:lnTo>
                  <a:pt x="2188476" y="2407628"/>
                </a:lnTo>
                <a:lnTo>
                  <a:pt x="2228977" y="2393823"/>
                </a:lnTo>
                <a:lnTo>
                  <a:pt x="2273096" y="2359799"/>
                </a:lnTo>
                <a:lnTo>
                  <a:pt x="2301811" y="2297023"/>
                </a:lnTo>
                <a:lnTo>
                  <a:pt x="2302497" y="2253323"/>
                </a:lnTo>
                <a:close/>
              </a:path>
              <a:path w="4297680" h="2613025">
                <a:moveTo>
                  <a:pt x="2335352" y="2612555"/>
                </a:moveTo>
                <a:lnTo>
                  <a:pt x="2176043" y="2411692"/>
                </a:lnTo>
                <a:lnTo>
                  <a:pt x="2145893" y="2411692"/>
                </a:lnTo>
                <a:lnTo>
                  <a:pt x="2068156" y="2411692"/>
                </a:lnTo>
                <a:lnTo>
                  <a:pt x="2222068" y="2612555"/>
                </a:lnTo>
                <a:lnTo>
                  <a:pt x="2335352" y="2612555"/>
                </a:lnTo>
                <a:close/>
              </a:path>
              <a:path w="4297680" h="2613025">
                <a:moveTo>
                  <a:pt x="2732506" y="2529535"/>
                </a:moveTo>
                <a:lnTo>
                  <a:pt x="2511691" y="2529535"/>
                </a:lnTo>
                <a:lnTo>
                  <a:pt x="2511691" y="2129739"/>
                </a:lnTo>
                <a:lnTo>
                  <a:pt x="2418359" y="2129739"/>
                </a:lnTo>
                <a:lnTo>
                  <a:pt x="2418359" y="2529789"/>
                </a:lnTo>
                <a:lnTo>
                  <a:pt x="2418359" y="2612339"/>
                </a:lnTo>
                <a:lnTo>
                  <a:pt x="2487003" y="2612339"/>
                </a:lnTo>
                <a:lnTo>
                  <a:pt x="2511691" y="2612339"/>
                </a:lnTo>
                <a:lnTo>
                  <a:pt x="2511691" y="2612555"/>
                </a:lnTo>
                <a:lnTo>
                  <a:pt x="2732506" y="2612555"/>
                </a:lnTo>
                <a:lnTo>
                  <a:pt x="2732506" y="2529535"/>
                </a:lnTo>
                <a:close/>
              </a:path>
              <a:path w="4297680" h="2613025">
                <a:moveTo>
                  <a:pt x="2824302" y="0"/>
                </a:moveTo>
                <a:lnTo>
                  <a:pt x="2452776" y="0"/>
                </a:lnTo>
                <a:lnTo>
                  <a:pt x="2064905" y="1059726"/>
                </a:lnTo>
                <a:lnTo>
                  <a:pt x="1680718" y="0"/>
                </a:lnTo>
                <a:lnTo>
                  <a:pt x="1304709" y="0"/>
                </a:lnTo>
                <a:lnTo>
                  <a:pt x="1909876" y="1570799"/>
                </a:lnTo>
                <a:lnTo>
                  <a:pt x="2212390" y="1570799"/>
                </a:lnTo>
                <a:lnTo>
                  <a:pt x="2824302" y="0"/>
                </a:lnTo>
                <a:close/>
              </a:path>
              <a:path w="4297680" h="2613025">
                <a:moveTo>
                  <a:pt x="3243288" y="2612682"/>
                </a:moveTo>
                <a:lnTo>
                  <a:pt x="3207347" y="2522753"/>
                </a:lnTo>
                <a:lnTo>
                  <a:pt x="3176079" y="2444521"/>
                </a:lnTo>
                <a:lnTo>
                  <a:pt x="3085287" y="2217382"/>
                </a:lnTo>
                <a:lnTo>
                  <a:pt x="3080118" y="2204453"/>
                </a:lnTo>
                <a:lnTo>
                  <a:pt x="3080118" y="2444521"/>
                </a:lnTo>
                <a:lnTo>
                  <a:pt x="2941675" y="2444521"/>
                </a:lnTo>
                <a:lnTo>
                  <a:pt x="3011246" y="2262517"/>
                </a:lnTo>
                <a:lnTo>
                  <a:pt x="3080118" y="2444521"/>
                </a:lnTo>
                <a:lnTo>
                  <a:pt x="3080118" y="2204453"/>
                </a:lnTo>
                <a:lnTo>
                  <a:pt x="3050438" y="2130183"/>
                </a:lnTo>
                <a:lnTo>
                  <a:pt x="2973578" y="2130183"/>
                </a:lnTo>
                <a:lnTo>
                  <a:pt x="2778683" y="2612682"/>
                </a:lnTo>
                <a:lnTo>
                  <a:pt x="2877401" y="2612682"/>
                </a:lnTo>
                <a:lnTo>
                  <a:pt x="2911767" y="2522753"/>
                </a:lnTo>
                <a:lnTo>
                  <a:pt x="3109734" y="2522753"/>
                </a:lnTo>
                <a:lnTo>
                  <a:pt x="3143770" y="2612682"/>
                </a:lnTo>
                <a:lnTo>
                  <a:pt x="3243288" y="2612682"/>
                </a:lnTo>
                <a:close/>
              </a:path>
              <a:path w="4297680" h="2613025">
                <a:moveTo>
                  <a:pt x="3730548" y="2130094"/>
                </a:moveTo>
                <a:lnTo>
                  <a:pt x="3637216" y="2130094"/>
                </a:lnTo>
                <a:lnTo>
                  <a:pt x="3637216" y="2441625"/>
                </a:lnTo>
                <a:lnTo>
                  <a:pt x="3395662" y="2130196"/>
                </a:lnTo>
                <a:lnTo>
                  <a:pt x="3330448" y="2130094"/>
                </a:lnTo>
                <a:lnTo>
                  <a:pt x="3330448" y="2612669"/>
                </a:lnTo>
                <a:lnTo>
                  <a:pt x="3423767" y="2612567"/>
                </a:lnTo>
                <a:lnTo>
                  <a:pt x="3423767" y="2302179"/>
                </a:lnTo>
                <a:lnTo>
                  <a:pt x="3663962" y="2612669"/>
                </a:lnTo>
                <a:lnTo>
                  <a:pt x="3730548" y="2612567"/>
                </a:lnTo>
                <a:lnTo>
                  <a:pt x="3730548" y="2130094"/>
                </a:lnTo>
                <a:close/>
              </a:path>
              <a:path w="4297680" h="2613025">
                <a:moveTo>
                  <a:pt x="4297159" y="1114767"/>
                </a:moveTo>
                <a:lnTo>
                  <a:pt x="4295191" y="1062520"/>
                </a:lnTo>
                <a:lnTo>
                  <a:pt x="4286593" y="1011377"/>
                </a:lnTo>
                <a:lnTo>
                  <a:pt x="4271581" y="961948"/>
                </a:lnTo>
                <a:lnTo>
                  <a:pt x="4250398" y="914844"/>
                </a:lnTo>
                <a:lnTo>
                  <a:pt x="4223258" y="870661"/>
                </a:lnTo>
                <a:lnTo>
                  <a:pt x="4190390" y="829995"/>
                </a:lnTo>
                <a:lnTo>
                  <a:pt x="4159554" y="800265"/>
                </a:lnTo>
                <a:lnTo>
                  <a:pt x="4126077" y="773684"/>
                </a:lnTo>
                <a:lnTo>
                  <a:pt x="4090251" y="750392"/>
                </a:lnTo>
                <a:lnTo>
                  <a:pt x="4052290" y="730542"/>
                </a:lnTo>
                <a:lnTo>
                  <a:pt x="4078846" y="715175"/>
                </a:lnTo>
                <a:lnTo>
                  <a:pt x="4104094" y="697814"/>
                </a:lnTo>
                <a:lnTo>
                  <a:pt x="4127931" y="678561"/>
                </a:lnTo>
                <a:lnTo>
                  <a:pt x="4150245" y="657479"/>
                </a:lnTo>
                <a:lnTo>
                  <a:pt x="4181208" y="618629"/>
                </a:lnTo>
                <a:lnTo>
                  <a:pt x="4184319" y="614730"/>
                </a:lnTo>
                <a:lnTo>
                  <a:pt x="4211040" y="567601"/>
                </a:lnTo>
                <a:lnTo>
                  <a:pt x="4230090" y="517042"/>
                </a:lnTo>
                <a:lnTo>
                  <a:pt x="4241076" y="463981"/>
                </a:lnTo>
                <a:lnTo>
                  <a:pt x="4243679" y="409359"/>
                </a:lnTo>
                <a:lnTo>
                  <a:pt x="4240530" y="355790"/>
                </a:lnTo>
                <a:lnTo>
                  <a:pt x="4230281" y="303352"/>
                </a:lnTo>
                <a:lnTo>
                  <a:pt x="4213110" y="252742"/>
                </a:lnTo>
                <a:lnTo>
                  <a:pt x="4189222" y="204685"/>
                </a:lnTo>
                <a:lnTo>
                  <a:pt x="4157230" y="159004"/>
                </a:lnTo>
                <a:lnTo>
                  <a:pt x="4119270" y="118541"/>
                </a:lnTo>
                <a:lnTo>
                  <a:pt x="4075950" y="83883"/>
                </a:lnTo>
                <a:lnTo>
                  <a:pt x="4027906" y="55600"/>
                </a:lnTo>
                <a:lnTo>
                  <a:pt x="3978821" y="34594"/>
                </a:lnTo>
                <a:lnTo>
                  <a:pt x="3947693" y="24688"/>
                </a:lnTo>
                <a:lnTo>
                  <a:pt x="3947693" y="1090091"/>
                </a:lnTo>
                <a:lnTo>
                  <a:pt x="3944823" y="1130973"/>
                </a:lnTo>
                <a:lnTo>
                  <a:pt x="3933914" y="1170051"/>
                </a:lnTo>
                <a:lnTo>
                  <a:pt x="3915448" y="1206182"/>
                </a:lnTo>
                <a:lnTo>
                  <a:pt x="3889870" y="1238199"/>
                </a:lnTo>
                <a:lnTo>
                  <a:pt x="3855631" y="1265047"/>
                </a:lnTo>
                <a:lnTo>
                  <a:pt x="3817035" y="1284135"/>
                </a:lnTo>
                <a:lnTo>
                  <a:pt x="3775379" y="1295006"/>
                </a:lnTo>
                <a:lnTo>
                  <a:pt x="3731920" y="1297152"/>
                </a:lnTo>
                <a:lnTo>
                  <a:pt x="3440430" y="1297152"/>
                </a:lnTo>
                <a:lnTo>
                  <a:pt x="3440430" y="885444"/>
                </a:lnTo>
                <a:lnTo>
                  <a:pt x="3731920" y="885444"/>
                </a:lnTo>
                <a:lnTo>
                  <a:pt x="3790912" y="891400"/>
                </a:lnTo>
                <a:lnTo>
                  <a:pt x="3846474" y="912114"/>
                </a:lnTo>
                <a:lnTo>
                  <a:pt x="3888841" y="943673"/>
                </a:lnTo>
                <a:lnTo>
                  <a:pt x="3920985" y="985570"/>
                </a:lnTo>
                <a:lnTo>
                  <a:pt x="3941280" y="1036053"/>
                </a:lnTo>
                <a:lnTo>
                  <a:pt x="3947693" y="1090091"/>
                </a:lnTo>
                <a:lnTo>
                  <a:pt x="3947693" y="24688"/>
                </a:lnTo>
                <a:lnTo>
                  <a:pt x="3928110" y="18440"/>
                </a:lnTo>
                <a:lnTo>
                  <a:pt x="3894467" y="11201"/>
                </a:lnTo>
                <a:lnTo>
                  <a:pt x="3894467" y="445033"/>
                </a:lnTo>
                <a:lnTo>
                  <a:pt x="3893134" y="481926"/>
                </a:lnTo>
                <a:lnTo>
                  <a:pt x="3865867" y="548970"/>
                </a:lnTo>
                <a:lnTo>
                  <a:pt x="3809708" y="595706"/>
                </a:lnTo>
                <a:lnTo>
                  <a:pt x="3739959" y="617093"/>
                </a:lnTo>
                <a:lnTo>
                  <a:pt x="3703129" y="618629"/>
                </a:lnTo>
                <a:lnTo>
                  <a:pt x="3440569" y="618629"/>
                </a:lnTo>
                <a:lnTo>
                  <a:pt x="3440569" y="273697"/>
                </a:lnTo>
                <a:lnTo>
                  <a:pt x="3703129" y="273773"/>
                </a:lnTo>
                <a:lnTo>
                  <a:pt x="3775926" y="283298"/>
                </a:lnTo>
                <a:lnTo>
                  <a:pt x="3841077" y="317093"/>
                </a:lnTo>
                <a:lnTo>
                  <a:pt x="3882834" y="374777"/>
                </a:lnTo>
                <a:lnTo>
                  <a:pt x="3894467" y="445033"/>
                </a:lnTo>
                <a:lnTo>
                  <a:pt x="3894467" y="11201"/>
                </a:lnTo>
                <a:lnTo>
                  <a:pt x="3876154" y="7251"/>
                </a:lnTo>
                <a:lnTo>
                  <a:pt x="3823297" y="1092"/>
                </a:lnTo>
                <a:lnTo>
                  <a:pt x="3769906" y="38"/>
                </a:lnTo>
                <a:lnTo>
                  <a:pt x="3093529" y="38"/>
                </a:lnTo>
                <a:lnTo>
                  <a:pt x="3093529" y="1570863"/>
                </a:lnTo>
                <a:lnTo>
                  <a:pt x="3765448" y="1570863"/>
                </a:lnTo>
                <a:lnTo>
                  <a:pt x="3814762" y="1570253"/>
                </a:lnTo>
                <a:lnTo>
                  <a:pt x="3863708" y="1565744"/>
                </a:lnTo>
                <a:lnTo>
                  <a:pt x="3912070" y="1557388"/>
                </a:lnTo>
                <a:lnTo>
                  <a:pt x="3959606" y="1545221"/>
                </a:lnTo>
                <a:lnTo>
                  <a:pt x="4006113" y="1529295"/>
                </a:lnTo>
                <a:lnTo>
                  <a:pt x="4051350" y="1509661"/>
                </a:lnTo>
                <a:lnTo>
                  <a:pt x="4094734" y="1485328"/>
                </a:lnTo>
                <a:lnTo>
                  <a:pt x="4135018" y="1456499"/>
                </a:lnTo>
                <a:lnTo>
                  <a:pt x="4171835" y="1423492"/>
                </a:lnTo>
                <a:lnTo>
                  <a:pt x="4204881" y="1386586"/>
                </a:lnTo>
                <a:lnTo>
                  <a:pt x="4233786" y="1346098"/>
                </a:lnTo>
                <a:lnTo>
                  <a:pt x="4256875" y="1303172"/>
                </a:lnTo>
                <a:lnTo>
                  <a:pt x="4259275" y="1297152"/>
                </a:lnTo>
                <a:lnTo>
                  <a:pt x="4274871" y="1258112"/>
                </a:lnTo>
                <a:lnTo>
                  <a:pt x="4287672" y="1211402"/>
                </a:lnTo>
                <a:lnTo>
                  <a:pt x="4295140" y="1163472"/>
                </a:lnTo>
                <a:lnTo>
                  <a:pt x="4297159" y="1114767"/>
                </a:lnTo>
                <a:close/>
              </a:path>
              <a:path w="4297680" h="2613025">
                <a:moveTo>
                  <a:pt x="4297413" y="2371052"/>
                </a:moveTo>
                <a:lnTo>
                  <a:pt x="4292778" y="2322220"/>
                </a:lnTo>
                <a:lnTo>
                  <a:pt x="4278884" y="2274735"/>
                </a:lnTo>
                <a:lnTo>
                  <a:pt x="4256697" y="2233828"/>
                </a:lnTo>
                <a:lnTo>
                  <a:pt x="4226725" y="2198230"/>
                </a:lnTo>
                <a:lnTo>
                  <a:pt x="4202201" y="2177999"/>
                </a:lnTo>
                <a:lnTo>
                  <a:pt x="4202201" y="2370213"/>
                </a:lnTo>
                <a:lnTo>
                  <a:pt x="4201325" y="2392032"/>
                </a:lnTo>
                <a:lnTo>
                  <a:pt x="4191482" y="2434336"/>
                </a:lnTo>
                <a:lnTo>
                  <a:pt x="4172064" y="2471077"/>
                </a:lnTo>
                <a:lnTo>
                  <a:pt x="4144416" y="2499068"/>
                </a:lnTo>
                <a:lnTo>
                  <a:pt x="4108500" y="2518638"/>
                </a:lnTo>
                <a:lnTo>
                  <a:pt x="4067581" y="2528519"/>
                </a:lnTo>
                <a:lnTo>
                  <a:pt x="4046436" y="2529471"/>
                </a:lnTo>
                <a:lnTo>
                  <a:pt x="3953052" y="2529471"/>
                </a:lnTo>
                <a:lnTo>
                  <a:pt x="3953052" y="2213038"/>
                </a:lnTo>
                <a:lnTo>
                  <a:pt x="4046474" y="2213038"/>
                </a:lnTo>
                <a:lnTo>
                  <a:pt x="4088257" y="2217674"/>
                </a:lnTo>
                <a:lnTo>
                  <a:pt x="4127436" y="2232952"/>
                </a:lnTo>
                <a:lnTo>
                  <a:pt x="4158640" y="2256637"/>
                </a:lnTo>
                <a:lnTo>
                  <a:pt x="4182313" y="2287879"/>
                </a:lnTo>
                <a:lnTo>
                  <a:pt x="4197680" y="2327732"/>
                </a:lnTo>
                <a:lnTo>
                  <a:pt x="4202201" y="2370213"/>
                </a:lnTo>
                <a:lnTo>
                  <a:pt x="4202201" y="2177999"/>
                </a:lnTo>
                <a:lnTo>
                  <a:pt x="4168838" y="2157336"/>
                </a:lnTo>
                <a:lnTo>
                  <a:pt x="4122915" y="2139848"/>
                </a:lnTo>
                <a:lnTo>
                  <a:pt x="4072991" y="2130907"/>
                </a:lnTo>
                <a:lnTo>
                  <a:pt x="4051211" y="2130094"/>
                </a:lnTo>
                <a:lnTo>
                  <a:pt x="4047579" y="2129955"/>
                </a:lnTo>
                <a:lnTo>
                  <a:pt x="3921328" y="2129955"/>
                </a:lnTo>
                <a:lnTo>
                  <a:pt x="3921328" y="2130094"/>
                </a:lnTo>
                <a:lnTo>
                  <a:pt x="3859758" y="2130094"/>
                </a:lnTo>
                <a:lnTo>
                  <a:pt x="3859758" y="2612555"/>
                </a:lnTo>
                <a:lnTo>
                  <a:pt x="3923601" y="2612555"/>
                </a:lnTo>
                <a:lnTo>
                  <a:pt x="3953052" y="2612555"/>
                </a:lnTo>
                <a:lnTo>
                  <a:pt x="4048925" y="2612479"/>
                </a:lnTo>
                <a:lnTo>
                  <a:pt x="4074083" y="2611513"/>
                </a:lnTo>
                <a:lnTo>
                  <a:pt x="4123486" y="2602573"/>
                </a:lnTo>
                <a:lnTo>
                  <a:pt x="4169067" y="2585097"/>
                </a:lnTo>
                <a:lnTo>
                  <a:pt x="4208881" y="2559761"/>
                </a:lnTo>
                <a:lnTo>
                  <a:pt x="4242676" y="2527071"/>
                </a:lnTo>
                <a:lnTo>
                  <a:pt x="4268851" y="2488501"/>
                </a:lnTo>
                <a:lnTo>
                  <a:pt x="4292778" y="2419870"/>
                </a:lnTo>
                <a:lnTo>
                  <a:pt x="4297413" y="2371052"/>
                </a:lnTo>
                <a:close/>
              </a:path>
            </a:pathLst>
          </a:custGeom>
          <a:solidFill>
            <a:srgbClr val="1A315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44435" y="3167104"/>
            <a:ext cx="7815580" cy="622300"/>
          </a:xfrm>
          <a:prstGeom prst="rect">
            <a:avLst/>
          </a:prstGeom>
        </p:spPr>
        <p:txBody>
          <a:bodyPr wrap="square" lIns="0" tIns="0" rIns="0" bIns="0">
            <a:spAutoFit/>
          </a:bodyPr>
          <a:lstStyle>
            <a:lvl1pPr>
              <a:defRPr sz="3900" b="0" i="0">
                <a:solidFill>
                  <a:srgbClr val="000042"/>
                </a:solidFill>
                <a:latin typeface="Outfit-Thin"/>
                <a:cs typeface="Outfit-Thin"/>
              </a:defRPr>
            </a:lvl1pPr>
          </a:lstStyle>
          <a:p>
            <a:endParaRPr/>
          </a:p>
        </p:txBody>
      </p:sp>
      <p:sp>
        <p:nvSpPr>
          <p:cNvPr id="3" name="Holder 3"/>
          <p:cNvSpPr>
            <a:spLocks noGrp="1"/>
          </p:cNvSpPr>
          <p:nvPr>
            <p:ph type="body" idx="1"/>
          </p:nvPr>
        </p:nvSpPr>
        <p:spPr>
          <a:xfrm>
            <a:off x="5127643" y="3454687"/>
            <a:ext cx="9850119" cy="2446654"/>
          </a:xfrm>
          <a:prstGeom prst="rect">
            <a:avLst/>
          </a:prstGeom>
        </p:spPr>
        <p:txBody>
          <a:bodyPr wrap="square" lIns="0" tIns="0" rIns="0" bIns="0">
            <a:spAutoFit/>
          </a:bodyPr>
          <a:lstStyle>
            <a:lvl1pPr>
              <a:defRPr sz="3900" b="0" i="0">
                <a:solidFill>
                  <a:srgbClr val="000042"/>
                </a:solidFill>
                <a:latin typeface="Outfit-Thin"/>
                <a:cs typeface="Outfit-Thin"/>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hyperlink" Target="http://www.pvbnederland.nl/" TargetMode="External"/><Relationship Id="rId17" Type="http://schemas.openxmlformats.org/officeDocument/2006/relationships/image" Target="../media/image36.jpg"/><Relationship Id="rId2" Type="http://schemas.openxmlformats.org/officeDocument/2006/relationships/image" Target="../media/image23.png"/><Relationship Id="rId16" Type="http://schemas.openxmlformats.org/officeDocument/2006/relationships/image" Target="../media/image35.png"/><Relationship Id="rId20"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0.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image" Target="../media/image38.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4458" y="5905604"/>
            <a:ext cx="7384365" cy="392415"/>
          </a:xfrm>
          <a:prstGeom prst="rect">
            <a:avLst/>
          </a:prstGeom>
        </p:spPr>
        <p:txBody>
          <a:bodyPr vert="horz" wrap="square" lIns="0" tIns="15240" rIns="0" bIns="0" rtlCol="0">
            <a:spAutoFit/>
          </a:bodyPr>
          <a:lstStyle/>
          <a:p>
            <a:pPr marL="12700" algn="ctr">
              <a:lnSpc>
                <a:spcPct val="100000"/>
              </a:lnSpc>
              <a:spcBef>
                <a:spcPts val="120"/>
              </a:spcBef>
            </a:pPr>
            <a:r>
              <a:rPr lang="nl-NL" sz="2450" spc="10" dirty="0">
                <a:solidFill>
                  <a:srgbClr val="1A315F"/>
                </a:solidFill>
                <a:latin typeface="Outfit-Thin"/>
                <a:cs typeface="Outfit-Thin"/>
              </a:rPr>
              <a:t>Door Rob Verzijl - Duurzame Ring Heerhugowaard</a:t>
            </a:r>
            <a:endParaRPr sz="2450" dirty="0">
              <a:latin typeface="Outfit-Thin"/>
              <a:cs typeface="Outfit-Thin"/>
            </a:endParaRPr>
          </a:p>
        </p:txBody>
      </p:sp>
      <p:pic>
        <p:nvPicPr>
          <p:cNvPr id="3" name="object 3"/>
          <p:cNvPicPr/>
          <p:nvPr/>
        </p:nvPicPr>
        <p:blipFill>
          <a:blip r:embed="rId2" cstate="print"/>
          <a:stretch>
            <a:fillRect/>
          </a:stretch>
        </p:blipFill>
        <p:spPr>
          <a:xfrm>
            <a:off x="0" y="11150582"/>
            <a:ext cx="20104099" cy="157974"/>
          </a:xfrm>
          <a:prstGeom prst="rect">
            <a:avLst/>
          </a:prstGeom>
        </p:spPr>
      </p:pic>
      <p:sp>
        <p:nvSpPr>
          <p:cNvPr id="6" name="Rechthoek 5">
            <a:extLst>
              <a:ext uri="{FF2B5EF4-FFF2-40B4-BE49-F238E27FC236}">
                <a16:creationId xmlns:a16="http://schemas.microsoft.com/office/drawing/2014/main" id="{81A0ECBF-4A30-BEF9-E71D-AB48ECA6FFE8}"/>
              </a:ext>
            </a:extLst>
          </p:cNvPr>
          <p:cNvSpPr/>
          <p:nvPr/>
        </p:nvSpPr>
        <p:spPr>
          <a:xfrm>
            <a:off x="-1" y="6492874"/>
            <a:ext cx="20104099" cy="1219201"/>
          </a:xfrm>
          <a:prstGeom prst="rect">
            <a:avLst/>
          </a:prstGeom>
          <a:solidFill>
            <a:srgbClr val="1A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01632B4A-AAD1-C855-15D0-A93F3FD5FB21}"/>
              </a:ext>
            </a:extLst>
          </p:cNvPr>
          <p:cNvSpPr txBox="1">
            <a:spLocks/>
          </p:cNvSpPr>
          <p:nvPr/>
        </p:nvSpPr>
        <p:spPr>
          <a:xfrm>
            <a:off x="94592" y="6773158"/>
            <a:ext cx="20104099" cy="744062"/>
          </a:xfrm>
          <a:prstGeom prst="rect">
            <a:avLst/>
          </a:prstGeom>
        </p:spPr>
        <p:txBody>
          <a:bodyPr anchor="ctr" anchorCtr="0">
            <a:noAutofit/>
          </a:bodyPr>
          <a:lstStyle>
            <a:lvl1pPr algn="ctr">
              <a:lnSpc>
                <a:spcPct val="100000"/>
              </a:lnSpc>
              <a:defRPr sz="2500" b="1">
                <a:solidFill>
                  <a:srgbClr val="FFFFFF"/>
                </a:solidFill>
                <a:latin typeface="+mj-lt"/>
                <a:ea typeface="+mj-ea"/>
                <a:cs typeface="+mj-cs"/>
              </a:defRPr>
            </a:lvl1pPr>
          </a:lstStyle>
          <a:p>
            <a:r>
              <a:rPr lang="nl-NL" sz="3600" kern="0" dirty="0">
                <a:latin typeface="Outfit" pitchFamily="2" charset="0"/>
              </a:rPr>
              <a:t>Restwarmte voor 10.000 woningen uit de productie van natuurazijn</a:t>
            </a:r>
          </a:p>
        </p:txBody>
      </p:sp>
      <p:sp>
        <p:nvSpPr>
          <p:cNvPr id="5" name="Rechthoek 4">
            <a:extLst>
              <a:ext uri="{FF2B5EF4-FFF2-40B4-BE49-F238E27FC236}">
                <a16:creationId xmlns:a16="http://schemas.microsoft.com/office/drawing/2014/main" id="{6F85D796-D79B-9E3D-E051-D30D7EAE5378}"/>
              </a:ext>
            </a:extLst>
          </p:cNvPr>
          <p:cNvSpPr/>
          <p:nvPr/>
        </p:nvSpPr>
        <p:spPr>
          <a:xfrm>
            <a:off x="-1" y="7675194"/>
            <a:ext cx="20104101" cy="3475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500"/>
          </a:p>
        </p:txBody>
      </p:sp>
      <p:pic>
        <p:nvPicPr>
          <p:cNvPr id="8" name="Afbeelding 7">
            <a:extLst>
              <a:ext uri="{FF2B5EF4-FFF2-40B4-BE49-F238E27FC236}">
                <a16:creationId xmlns:a16="http://schemas.microsoft.com/office/drawing/2014/main" id="{9BF5A753-FDA8-F121-7B3F-4FC0E460C522}"/>
              </a:ext>
            </a:extLst>
          </p:cNvPr>
          <p:cNvPicPr>
            <a:picLocks noChangeAspect="1"/>
          </p:cNvPicPr>
          <p:nvPr/>
        </p:nvPicPr>
        <p:blipFill>
          <a:blip r:embed="rId3" cstate="print"/>
          <a:srcRect/>
          <a:stretch>
            <a:fillRect/>
          </a:stretch>
        </p:blipFill>
        <p:spPr bwMode="auto">
          <a:xfrm>
            <a:off x="8094208" y="7883237"/>
            <a:ext cx="3069567" cy="2306235"/>
          </a:xfrm>
          <a:prstGeom prst="rect">
            <a:avLst/>
          </a:prstGeom>
          <a:noFill/>
        </p:spPr>
      </p:pic>
      <p:pic>
        <p:nvPicPr>
          <p:cNvPr id="4" name="Picture 12" descr="Warmte Koude Opslag (WKO) - Becks">
            <a:extLst>
              <a:ext uri="{FF2B5EF4-FFF2-40B4-BE49-F238E27FC236}">
                <a16:creationId xmlns:a16="http://schemas.microsoft.com/office/drawing/2014/main" id="{E637F4C3-9358-5B9D-7B04-5D7384BDE0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03198" y="7992359"/>
            <a:ext cx="8261478" cy="2306235"/>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180063FA-31E0-271B-EE16-AA33168AB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97" y="7941141"/>
            <a:ext cx="7089097" cy="25127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30600" y="10292981"/>
            <a:ext cx="112164" cy="112153"/>
          </a:xfrm>
          <a:prstGeom prst="rect">
            <a:avLst/>
          </a:prstGeom>
        </p:spPr>
      </p:pic>
      <p:sp>
        <p:nvSpPr>
          <p:cNvPr id="3" name="object 3"/>
          <p:cNvSpPr/>
          <p:nvPr/>
        </p:nvSpPr>
        <p:spPr>
          <a:xfrm>
            <a:off x="1530438" y="9801002"/>
            <a:ext cx="606425" cy="604520"/>
          </a:xfrm>
          <a:custGeom>
            <a:avLst/>
            <a:gdLst/>
            <a:ahLst/>
            <a:cxnLst/>
            <a:rect l="l" t="t" r="r" b="b"/>
            <a:pathLst>
              <a:path w="606425" h="604520">
                <a:moveTo>
                  <a:pt x="362864" y="242062"/>
                </a:moveTo>
                <a:lnTo>
                  <a:pt x="0" y="242062"/>
                </a:lnTo>
                <a:lnTo>
                  <a:pt x="0" y="362712"/>
                </a:lnTo>
                <a:lnTo>
                  <a:pt x="242112" y="362712"/>
                </a:lnTo>
                <a:lnTo>
                  <a:pt x="242112" y="604012"/>
                </a:lnTo>
                <a:lnTo>
                  <a:pt x="362864" y="604012"/>
                </a:lnTo>
                <a:lnTo>
                  <a:pt x="362864" y="362712"/>
                </a:lnTo>
                <a:lnTo>
                  <a:pt x="362864" y="242062"/>
                </a:lnTo>
                <a:close/>
              </a:path>
              <a:path w="606425" h="604520">
                <a:moveTo>
                  <a:pt x="606399" y="0"/>
                </a:moveTo>
                <a:lnTo>
                  <a:pt x="914" y="0"/>
                </a:lnTo>
                <a:lnTo>
                  <a:pt x="914" y="120650"/>
                </a:lnTo>
                <a:lnTo>
                  <a:pt x="485635" y="120650"/>
                </a:lnTo>
                <a:lnTo>
                  <a:pt x="485635" y="604520"/>
                </a:lnTo>
                <a:lnTo>
                  <a:pt x="606399" y="604520"/>
                </a:lnTo>
                <a:lnTo>
                  <a:pt x="606399" y="120650"/>
                </a:lnTo>
                <a:lnTo>
                  <a:pt x="606399" y="0"/>
                </a:lnTo>
                <a:close/>
              </a:path>
            </a:pathLst>
          </a:custGeom>
          <a:solidFill>
            <a:srgbClr val="D59133"/>
          </a:solidFill>
        </p:spPr>
        <p:txBody>
          <a:bodyPr wrap="square" lIns="0" tIns="0" rIns="0" bIns="0" rtlCol="0"/>
          <a:lstStyle/>
          <a:p>
            <a:endParaRPr/>
          </a:p>
        </p:txBody>
      </p:sp>
      <p:sp>
        <p:nvSpPr>
          <p:cNvPr id="4" name="object 4"/>
          <p:cNvSpPr/>
          <p:nvPr/>
        </p:nvSpPr>
        <p:spPr>
          <a:xfrm>
            <a:off x="2258085" y="9800481"/>
            <a:ext cx="653415" cy="363855"/>
          </a:xfrm>
          <a:custGeom>
            <a:avLst/>
            <a:gdLst/>
            <a:ahLst/>
            <a:cxnLst/>
            <a:rect l="l" t="t" r="r" b="b"/>
            <a:pathLst>
              <a:path w="653414" h="363854">
                <a:moveTo>
                  <a:pt x="275424" y="115849"/>
                </a:moveTo>
                <a:lnTo>
                  <a:pt x="266534" y="68326"/>
                </a:lnTo>
                <a:lnTo>
                  <a:pt x="259207" y="53809"/>
                </a:lnTo>
                <a:lnTo>
                  <a:pt x="250367" y="41554"/>
                </a:lnTo>
                <a:lnTo>
                  <a:pt x="239915" y="30721"/>
                </a:lnTo>
                <a:lnTo>
                  <a:pt x="228053" y="21450"/>
                </a:lnTo>
                <a:lnTo>
                  <a:pt x="214947" y="13906"/>
                </a:lnTo>
                <a:lnTo>
                  <a:pt x="199986" y="7708"/>
                </a:lnTo>
                <a:lnTo>
                  <a:pt x="194094" y="6045"/>
                </a:lnTo>
                <a:lnTo>
                  <a:pt x="194094" y="115849"/>
                </a:lnTo>
                <a:lnTo>
                  <a:pt x="193776" y="123266"/>
                </a:lnTo>
                <a:lnTo>
                  <a:pt x="192455" y="130517"/>
                </a:lnTo>
                <a:lnTo>
                  <a:pt x="190157" y="137528"/>
                </a:lnTo>
                <a:lnTo>
                  <a:pt x="186893" y="144157"/>
                </a:lnTo>
                <a:lnTo>
                  <a:pt x="154406" y="166458"/>
                </a:lnTo>
                <a:lnTo>
                  <a:pt x="140550" y="167855"/>
                </a:lnTo>
                <a:lnTo>
                  <a:pt x="81356" y="167855"/>
                </a:lnTo>
                <a:lnTo>
                  <a:pt x="81356" y="63334"/>
                </a:lnTo>
                <a:lnTo>
                  <a:pt x="140550" y="63334"/>
                </a:lnTo>
                <a:lnTo>
                  <a:pt x="178523" y="76733"/>
                </a:lnTo>
                <a:lnTo>
                  <a:pt x="194094" y="115849"/>
                </a:lnTo>
                <a:lnTo>
                  <a:pt x="194094" y="6045"/>
                </a:lnTo>
                <a:lnTo>
                  <a:pt x="184467" y="3302"/>
                </a:lnTo>
                <a:lnTo>
                  <a:pt x="168541" y="723"/>
                </a:lnTo>
                <a:lnTo>
                  <a:pt x="152361" y="0"/>
                </a:lnTo>
                <a:lnTo>
                  <a:pt x="0" y="0"/>
                </a:lnTo>
                <a:lnTo>
                  <a:pt x="0" y="363486"/>
                </a:lnTo>
                <a:lnTo>
                  <a:pt x="81356" y="363486"/>
                </a:lnTo>
                <a:lnTo>
                  <a:pt x="81356" y="231178"/>
                </a:lnTo>
                <a:lnTo>
                  <a:pt x="152361" y="231178"/>
                </a:lnTo>
                <a:lnTo>
                  <a:pt x="199974" y="223469"/>
                </a:lnTo>
                <a:lnTo>
                  <a:pt x="239890" y="200469"/>
                </a:lnTo>
                <a:lnTo>
                  <a:pt x="264033" y="167855"/>
                </a:lnTo>
                <a:lnTo>
                  <a:pt x="274688" y="131978"/>
                </a:lnTo>
                <a:lnTo>
                  <a:pt x="275424" y="115849"/>
                </a:lnTo>
                <a:close/>
              </a:path>
              <a:path w="653414" h="363854">
                <a:moveTo>
                  <a:pt x="653338" y="0"/>
                </a:moveTo>
                <a:lnTo>
                  <a:pt x="567359" y="0"/>
                </a:lnTo>
                <a:lnTo>
                  <a:pt x="477608" y="245224"/>
                </a:lnTo>
                <a:lnTo>
                  <a:pt x="388708" y="0"/>
                </a:lnTo>
                <a:lnTo>
                  <a:pt x="301701" y="0"/>
                </a:lnTo>
                <a:lnTo>
                  <a:pt x="441731" y="363486"/>
                </a:lnTo>
                <a:lnTo>
                  <a:pt x="511746" y="363486"/>
                </a:lnTo>
                <a:lnTo>
                  <a:pt x="653338" y="0"/>
                </a:lnTo>
                <a:close/>
              </a:path>
            </a:pathLst>
          </a:custGeom>
          <a:solidFill>
            <a:srgbClr val="1A315F"/>
          </a:solidFill>
        </p:spPr>
        <p:txBody>
          <a:bodyPr wrap="square" lIns="0" tIns="0" rIns="0" bIns="0" rtlCol="0"/>
          <a:lstStyle/>
          <a:p>
            <a:endParaRPr/>
          </a:p>
        </p:txBody>
      </p:sp>
      <p:sp>
        <p:nvSpPr>
          <p:cNvPr id="5" name="object 5"/>
          <p:cNvSpPr/>
          <p:nvPr/>
        </p:nvSpPr>
        <p:spPr>
          <a:xfrm>
            <a:off x="2973724" y="9800481"/>
            <a:ext cx="278765" cy="363855"/>
          </a:xfrm>
          <a:custGeom>
            <a:avLst/>
            <a:gdLst/>
            <a:ahLst/>
            <a:cxnLst/>
            <a:rect l="l" t="t" r="r" b="b"/>
            <a:pathLst>
              <a:path w="278764" h="363854">
                <a:moveTo>
                  <a:pt x="156518" y="0"/>
                </a:moveTo>
                <a:lnTo>
                  <a:pt x="0" y="0"/>
                </a:lnTo>
                <a:lnTo>
                  <a:pt x="0" y="363496"/>
                </a:lnTo>
                <a:lnTo>
                  <a:pt x="155482" y="363496"/>
                </a:lnTo>
                <a:lnTo>
                  <a:pt x="172570" y="362945"/>
                </a:lnTo>
                <a:lnTo>
                  <a:pt x="221637" y="349329"/>
                </a:lnTo>
                <a:lnTo>
                  <a:pt x="255340" y="323068"/>
                </a:lnTo>
                <a:lnTo>
                  <a:pt x="269740" y="300158"/>
                </a:lnTo>
                <a:lnTo>
                  <a:pt x="80280" y="300158"/>
                </a:lnTo>
                <a:lnTo>
                  <a:pt x="80280" y="204883"/>
                </a:lnTo>
                <a:lnTo>
                  <a:pt x="263519" y="204883"/>
                </a:lnTo>
                <a:lnTo>
                  <a:pt x="253814" y="192056"/>
                </a:lnTo>
                <a:lnTo>
                  <a:pt x="246681" y="185175"/>
                </a:lnTo>
                <a:lnTo>
                  <a:pt x="238936" y="179024"/>
                </a:lnTo>
                <a:lnTo>
                  <a:pt x="230643" y="173633"/>
                </a:lnTo>
                <a:lnTo>
                  <a:pt x="221857" y="169041"/>
                </a:lnTo>
                <a:lnTo>
                  <a:pt x="228004" y="165485"/>
                </a:lnTo>
                <a:lnTo>
                  <a:pt x="233847" y="161471"/>
                </a:lnTo>
                <a:lnTo>
                  <a:pt x="239363" y="157017"/>
                </a:lnTo>
                <a:lnTo>
                  <a:pt x="244526" y="152141"/>
                </a:lnTo>
                <a:lnTo>
                  <a:pt x="251410" y="143147"/>
                </a:lnTo>
                <a:lnTo>
                  <a:pt x="80311" y="143147"/>
                </a:lnTo>
                <a:lnTo>
                  <a:pt x="80311" y="63327"/>
                </a:lnTo>
                <a:lnTo>
                  <a:pt x="260717" y="63327"/>
                </a:lnTo>
                <a:lnTo>
                  <a:pt x="259073" y="58482"/>
                </a:lnTo>
                <a:lnTo>
                  <a:pt x="227335" y="19405"/>
                </a:lnTo>
                <a:lnTo>
                  <a:pt x="187143" y="2824"/>
                </a:lnTo>
                <a:lnTo>
                  <a:pt x="171942" y="492"/>
                </a:lnTo>
                <a:lnTo>
                  <a:pt x="156518" y="0"/>
                </a:lnTo>
                <a:close/>
              </a:path>
              <a:path w="278764" h="363854">
                <a:moveTo>
                  <a:pt x="263519" y="204883"/>
                </a:moveTo>
                <a:lnTo>
                  <a:pt x="147723" y="204883"/>
                </a:lnTo>
                <a:lnTo>
                  <a:pt x="154610" y="205137"/>
                </a:lnTo>
                <a:lnTo>
                  <a:pt x="161379" y="206264"/>
                </a:lnTo>
                <a:lnTo>
                  <a:pt x="195648" y="235427"/>
                </a:lnTo>
                <a:lnTo>
                  <a:pt x="197774" y="243772"/>
                </a:lnTo>
                <a:lnTo>
                  <a:pt x="197658" y="252243"/>
                </a:lnTo>
                <a:lnTo>
                  <a:pt x="176353" y="292725"/>
                </a:lnTo>
                <a:lnTo>
                  <a:pt x="147723" y="300158"/>
                </a:lnTo>
                <a:lnTo>
                  <a:pt x="269740" y="300158"/>
                </a:lnTo>
                <a:lnTo>
                  <a:pt x="270348" y="298987"/>
                </a:lnTo>
                <a:lnTo>
                  <a:pt x="274995" y="285763"/>
                </a:lnTo>
                <a:lnTo>
                  <a:pt x="277739" y="272016"/>
                </a:lnTo>
                <a:lnTo>
                  <a:pt x="278525" y="257950"/>
                </a:lnTo>
                <a:lnTo>
                  <a:pt x="277263" y="239901"/>
                </a:lnTo>
                <a:lnTo>
                  <a:pt x="272605" y="222588"/>
                </a:lnTo>
                <a:lnTo>
                  <a:pt x="264729" y="206483"/>
                </a:lnTo>
                <a:lnTo>
                  <a:pt x="263519" y="204883"/>
                </a:lnTo>
                <a:close/>
              </a:path>
              <a:path w="278764" h="363854">
                <a:moveTo>
                  <a:pt x="260717" y="63327"/>
                </a:moveTo>
                <a:lnTo>
                  <a:pt x="80311" y="63327"/>
                </a:lnTo>
                <a:lnTo>
                  <a:pt x="141063" y="63348"/>
                </a:lnTo>
                <a:lnTo>
                  <a:pt x="149612" y="63720"/>
                </a:lnTo>
                <a:lnTo>
                  <a:pt x="182648" y="86718"/>
                </a:lnTo>
                <a:lnTo>
                  <a:pt x="185345" y="102981"/>
                </a:lnTo>
                <a:lnTo>
                  <a:pt x="185031" y="111514"/>
                </a:lnTo>
                <a:lnTo>
                  <a:pt x="157865" y="141004"/>
                </a:lnTo>
                <a:lnTo>
                  <a:pt x="141063" y="143147"/>
                </a:lnTo>
                <a:lnTo>
                  <a:pt x="251410" y="143147"/>
                </a:lnTo>
                <a:lnTo>
                  <a:pt x="254120" y="139606"/>
                </a:lnTo>
                <a:lnTo>
                  <a:pt x="261027" y="125574"/>
                </a:lnTo>
                <a:lnTo>
                  <a:pt x="265089" y="110471"/>
                </a:lnTo>
                <a:lnTo>
                  <a:pt x="266144" y="94639"/>
                </a:lnTo>
                <a:lnTo>
                  <a:pt x="265417" y="82325"/>
                </a:lnTo>
                <a:lnTo>
                  <a:pt x="263045" y="70191"/>
                </a:lnTo>
                <a:lnTo>
                  <a:pt x="260717" y="63327"/>
                </a:lnTo>
                <a:close/>
              </a:path>
            </a:pathLst>
          </a:custGeom>
          <a:solidFill>
            <a:srgbClr val="1A315F"/>
          </a:solidFill>
        </p:spPr>
        <p:txBody>
          <a:bodyPr wrap="square" lIns="0" tIns="0" rIns="0" bIns="0" rtlCol="0"/>
          <a:lstStyle/>
          <a:p>
            <a:endParaRPr/>
          </a:p>
        </p:txBody>
      </p:sp>
      <p:grpSp>
        <p:nvGrpSpPr>
          <p:cNvPr id="6" name="object 6"/>
          <p:cNvGrpSpPr/>
          <p:nvPr/>
        </p:nvGrpSpPr>
        <p:grpSpPr>
          <a:xfrm>
            <a:off x="2257878" y="10293277"/>
            <a:ext cx="326390" cy="112395"/>
            <a:chOff x="2257878" y="10293277"/>
            <a:chExt cx="326390" cy="112395"/>
          </a:xfrm>
        </p:grpSpPr>
        <p:pic>
          <p:nvPicPr>
            <p:cNvPr id="7" name="object 7"/>
            <p:cNvPicPr/>
            <p:nvPr/>
          </p:nvPicPr>
          <p:blipFill>
            <a:blip r:embed="rId3" cstate="print"/>
            <a:stretch>
              <a:fillRect/>
            </a:stretch>
          </p:blipFill>
          <p:spPr>
            <a:xfrm>
              <a:off x="2257878" y="10293388"/>
              <a:ext cx="92594" cy="111661"/>
            </a:xfrm>
            <a:prstGeom prst="rect">
              <a:avLst/>
            </a:prstGeom>
          </p:spPr>
        </p:pic>
        <p:pic>
          <p:nvPicPr>
            <p:cNvPr id="8" name="object 8"/>
            <p:cNvPicPr/>
            <p:nvPr/>
          </p:nvPicPr>
          <p:blipFill>
            <a:blip r:embed="rId4" cstate="print"/>
            <a:stretch>
              <a:fillRect/>
            </a:stretch>
          </p:blipFill>
          <p:spPr>
            <a:xfrm>
              <a:off x="2380273" y="10293382"/>
              <a:ext cx="77662" cy="111703"/>
            </a:xfrm>
            <a:prstGeom prst="rect">
              <a:avLst/>
            </a:prstGeom>
          </p:spPr>
        </p:pic>
        <p:pic>
          <p:nvPicPr>
            <p:cNvPr id="9" name="object 9"/>
            <p:cNvPicPr/>
            <p:nvPr/>
          </p:nvPicPr>
          <p:blipFill>
            <a:blip r:embed="rId5" cstate="print"/>
            <a:stretch>
              <a:fillRect/>
            </a:stretch>
          </p:blipFill>
          <p:spPr>
            <a:xfrm>
              <a:off x="2482890" y="10293277"/>
              <a:ext cx="101321" cy="111797"/>
            </a:xfrm>
            <a:prstGeom prst="rect">
              <a:avLst/>
            </a:prstGeom>
          </p:spPr>
        </p:pic>
      </p:grpSp>
      <p:grpSp>
        <p:nvGrpSpPr>
          <p:cNvPr id="10" name="object 10"/>
          <p:cNvGrpSpPr/>
          <p:nvPr/>
        </p:nvGrpSpPr>
        <p:grpSpPr>
          <a:xfrm>
            <a:off x="2608507" y="10293256"/>
            <a:ext cx="643890" cy="112395"/>
            <a:chOff x="2608507" y="10293256"/>
            <a:chExt cx="643890" cy="112395"/>
          </a:xfrm>
        </p:grpSpPr>
        <p:pic>
          <p:nvPicPr>
            <p:cNvPr id="11" name="object 11"/>
            <p:cNvPicPr/>
            <p:nvPr/>
          </p:nvPicPr>
          <p:blipFill>
            <a:blip r:embed="rId6" cstate="print"/>
            <a:stretch>
              <a:fillRect/>
            </a:stretch>
          </p:blipFill>
          <p:spPr>
            <a:xfrm>
              <a:off x="2711097" y="10293256"/>
              <a:ext cx="87180" cy="111766"/>
            </a:xfrm>
            <a:prstGeom prst="rect">
              <a:avLst/>
            </a:prstGeom>
          </p:spPr>
        </p:pic>
        <p:pic>
          <p:nvPicPr>
            <p:cNvPr id="12" name="object 12"/>
            <p:cNvPicPr/>
            <p:nvPr/>
          </p:nvPicPr>
          <p:blipFill>
            <a:blip r:embed="rId7" cstate="print"/>
            <a:stretch>
              <a:fillRect/>
            </a:stretch>
          </p:blipFill>
          <p:spPr>
            <a:xfrm>
              <a:off x="2608507" y="10293382"/>
              <a:ext cx="77662" cy="111703"/>
            </a:xfrm>
            <a:prstGeom prst="rect">
              <a:avLst/>
            </a:prstGeom>
          </p:spPr>
        </p:pic>
        <p:pic>
          <p:nvPicPr>
            <p:cNvPr id="13" name="object 13"/>
            <p:cNvPicPr/>
            <p:nvPr/>
          </p:nvPicPr>
          <p:blipFill>
            <a:blip r:embed="rId8" cstate="print"/>
            <a:stretch>
              <a:fillRect/>
            </a:stretch>
          </p:blipFill>
          <p:spPr>
            <a:xfrm>
              <a:off x="2817495" y="10293403"/>
              <a:ext cx="190884" cy="112182"/>
            </a:xfrm>
            <a:prstGeom prst="rect">
              <a:avLst/>
            </a:prstGeom>
          </p:spPr>
        </p:pic>
        <p:pic>
          <p:nvPicPr>
            <p:cNvPr id="14" name="object 14"/>
            <p:cNvPicPr/>
            <p:nvPr/>
          </p:nvPicPr>
          <p:blipFill>
            <a:blip r:embed="rId9" cstate="print"/>
            <a:stretch>
              <a:fillRect/>
            </a:stretch>
          </p:blipFill>
          <p:spPr>
            <a:xfrm>
              <a:off x="3028543" y="10293388"/>
              <a:ext cx="92594" cy="111661"/>
            </a:xfrm>
            <a:prstGeom prst="rect">
              <a:avLst/>
            </a:prstGeom>
          </p:spPr>
        </p:pic>
        <p:pic>
          <p:nvPicPr>
            <p:cNvPr id="15" name="object 15"/>
            <p:cNvPicPr/>
            <p:nvPr/>
          </p:nvPicPr>
          <p:blipFill>
            <a:blip r:embed="rId10" cstate="print"/>
            <a:stretch>
              <a:fillRect/>
            </a:stretch>
          </p:blipFill>
          <p:spPr>
            <a:xfrm>
              <a:off x="3151031" y="10293277"/>
              <a:ext cx="101269" cy="111797"/>
            </a:xfrm>
            <a:prstGeom prst="rect">
              <a:avLst/>
            </a:prstGeom>
          </p:spPr>
        </p:pic>
      </p:grpSp>
      <p:pic>
        <p:nvPicPr>
          <p:cNvPr id="16" name="object 16"/>
          <p:cNvPicPr/>
          <p:nvPr/>
        </p:nvPicPr>
        <p:blipFill>
          <a:blip r:embed="rId11" cstate="print"/>
          <a:stretch>
            <a:fillRect/>
          </a:stretch>
        </p:blipFill>
        <p:spPr>
          <a:xfrm>
            <a:off x="0" y="11150582"/>
            <a:ext cx="20104099" cy="157974"/>
          </a:xfrm>
          <a:prstGeom prst="rect">
            <a:avLst/>
          </a:prstGeom>
        </p:spPr>
      </p:pic>
      <p:grpSp>
        <p:nvGrpSpPr>
          <p:cNvPr id="17" name="object 17"/>
          <p:cNvGrpSpPr/>
          <p:nvPr/>
        </p:nvGrpSpPr>
        <p:grpSpPr>
          <a:xfrm>
            <a:off x="33806" y="2744082"/>
            <a:ext cx="20104100" cy="6251212"/>
            <a:chOff x="0" y="2804407"/>
            <a:chExt cx="20104100" cy="6251212"/>
          </a:xfrm>
        </p:grpSpPr>
        <p:sp>
          <p:nvSpPr>
            <p:cNvPr id="21" name="object 21"/>
            <p:cNvSpPr/>
            <p:nvPr/>
          </p:nvSpPr>
          <p:spPr>
            <a:xfrm>
              <a:off x="0" y="5793624"/>
              <a:ext cx="20104100" cy="3261995"/>
            </a:xfrm>
            <a:custGeom>
              <a:avLst/>
              <a:gdLst/>
              <a:ahLst/>
              <a:cxnLst/>
              <a:rect l="l" t="t" r="r" b="b"/>
              <a:pathLst>
                <a:path w="20104100" h="3261995">
                  <a:moveTo>
                    <a:pt x="20104099" y="0"/>
                  </a:moveTo>
                  <a:lnTo>
                    <a:pt x="0" y="0"/>
                  </a:lnTo>
                  <a:lnTo>
                    <a:pt x="0" y="3261471"/>
                  </a:lnTo>
                  <a:lnTo>
                    <a:pt x="20104099" y="3261471"/>
                  </a:lnTo>
                  <a:lnTo>
                    <a:pt x="20104099" y="0"/>
                  </a:lnTo>
                  <a:close/>
                </a:path>
              </a:pathLst>
            </a:custGeom>
            <a:solidFill>
              <a:srgbClr val="1A315F"/>
            </a:solidFill>
          </p:spPr>
          <p:txBody>
            <a:bodyPr wrap="square" lIns="0" tIns="0" rIns="0" bIns="0" rtlCol="0"/>
            <a:lstStyle/>
            <a:p>
              <a:endParaRPr/>
            </a:p>
          </p:txBody>
        </p:sp>
        <p:sp>
          <p:nvSpPr>
            <p:cNvPr id="23" name="object 23"/>
            <p:cNvSpPr/>
            <p:nvPr/>
          </p:nvSpPr>
          <p:spPr>
            <a:xfrm>
              <a:off x="3485083" y="4548980"/>
              <a:ext cx="2748915" cy="144780"/>
            </a:xfrm>
            <a:custGeom>
              <a:avLst/>
              <a:gdLst/>
              <a:ahLst/>
              <a:cxnLst/>
              <a:rect l="l" t="t" r="r" b="b"/>
              <a:pathLst>
                <a:path w="2748915" h="144779">
                  <a:moveTo>
                    <a:pt x="144551" y="0"/>
                  </a:moveTo>
                  <a:lnTo>
                    <a:pt x="96443" y="0"/>
                  </a:lnTo>
                  <a:lnTo>
                    <a:pt x="96443" y="96520"/>
                  </a:lnTo>
                  <a:lnTo>
                    <a:pt x="0" y="96520"/>
                  </a:lnTo>
                  <a:lnTo>
                    <a:pt x="0" y="144780"/>
                  </a:lnTo>
                  <a:lnTo>
                    <a:pt x="144551" y="144780"/>
                  </a:lnTo>
                  <a:lnTo>
                    <a:pt x="144551" y="96520"/>
                  </a:lnTo>
                  <a:lnTo>
                    <a:pt x="144551" y="0"/>
                  </a:lnTo>
                  <a:close/>
                </a:path>
                <a:path w="2748915" h="144779">
                  <a:moveTo>
                    <a:pt x="2748381" y="96520"/>
                  </a:moveTo>
                  <a:lnTo>
                    <a:pt x="2651937" y="96520"/>
                  </a:lnTo>
                  <a:lnTo>
                    <a:pt x="2651937" y="0"/>
                  </a:lnTo>
                  <a:lnTo>
                    <a:pt x="2603817" y="0"/>
                  </a:lnTo>
                  <a:lnTo>
                    <a:pt x="2603817" y="96520"/>
                  </a:lnTo>
                  <a:lnTo>
                    <a:pt x="2603817" y="144780"/>
                  </a:lnTo>
                  <a:lnTo>
                    <a:pt x="2748381" y="144780"/>
                  </a:lnTo>
                  <a:lnTo>
                    <a:pt x="2748381" y="96520"/>
                  </a:lnTo>
                  <a:close/>
                </a:path>
              </a:pathLst>
            </a:custGeom>
            <a:solidFill>
              <a:srgbClr val="FFFFFF">
                <a:alpha val="7244"/>
              </a:srgbClr>
            </a:solidFill>
          </p:spPr>
          <p:txBody>
            <a:bodyPr wrap="square" lIns="0" tIns="0" rIns="0" bIns="0" rtlCol="0"/>
            <a:lstStyle/>
            <a:p>
              <a:endParaRPr/>
            </a:p>
          </p:txBody>
        </p:sp>
        <p:sp>
          <p:nvSpPr>
            <p:cNvPr id="24" name="object 24"/>
            <p:cNvSpPr/>
            <p:nvPr/>
          </p:nvSpPr>
          <p:spPr>
            <a:xfrm>
              <a:off x="3485083" y="2804407"/>
              <a:ext cx="144780" cy="144780"/>
            </a:xfrm>
            <a:custGeom>
              <a:avLst/>
              <a:gdLst/>
              <a:ahLst/>
              <a:cxnLst/>
              <a:rect l="l" t="t" r="r" b="b"/>
              <a:pathLst>
                <a:path w="144779" h="144780">
                  <a:moveTo>
                    <a:pt x="144551" y="96520"/>
                  </a:moveTo>
                  <a:lnTo>
                    <a:pt x="48107" y="96520"/>
                  </a:lnTo>
                  <a:lnTo>
                    <a:pt x="48107" y="0"/>
                  </a:lnTo>
                  <a:lnTo>
                    <a:pt x="0" y="0"/>
                  </a:lnTo>
                  <a:lnTo>
                    <a:pt x="0" y="96520"/>
                  </a:lnTo>
                  <a:lnTo>
                    <a:pt x="0" y="144780"/>
                  </a:lnTo>
                  <a:lnTo>
                    <a:pt x="144551" y="144780"/>
                  </a:lnTo>
                  <a:lnTo>
                    <a:pt x="144551" y="96520"/>
                  </a:lnTo>
                  <a:close/>
                </a:path>
              </a:pathLst>
            </a:custGeom>
            <a:solidFill>
              <a:srgbClr val="FFFFFF">
                <a:alpha val="2479"/>
              </a:srgbClr>
            </a:solidFill>
          </p:spPr>
          <p:txBody>
            <a:bodyPr wrap="square" lIns="0" tIns="0" rIns="0" bIns="0" rtlCol="0"/>
            <a:lstStyle/>
            <a:p>
              <a:endParaRPr/>
            </a:p>
          </p:txBody>
        </p:sp>
        <p:sp>
          <p:nvSpPr>
            <p:cNvPr id="25" name="object 25"/>
            <p:cNvSpPr/>
            <p:nvPr/>
          </p:nvSpPr>
          <p:spPr>
            <a:xfrm>
              <a:off x="3485083" y="2804407"/>
              <a:ext cx="2748915" cy="1889760"/>
            </a:xfrm>
            <a:custGeom>
              <a:avLst/>
              <a:gdLst/>
              <a:ahLst/>
              <a:cxnLst/>
              <a:rect l="l" t="t" r="r" b="b"/>
              <a:pathLst>
                <a:path w="2748915" h="1889760">
                  <a:moveTo>
                    <a:pt x="144551" y="872286"/>
                  </a:moveTo>
                  <a:lnTo>
                    <a:pt x="0" y="872286"/>
                  </a:lnTo>
                  <a:lnTo>
                    <a:pt x="0" y="920546"/>
                  </a:lnTo>
                  <a:lnTo>
                    <a:pt x="0" y="1017066"/>
                  </a:lnTo>
                  <a:lnTo>
                    <a:pt x="48107" y="1017066"/>
                  </a:lnTo>
                  <a:lnTo>
                    <a:pt x="48107" y="920546"/>
                  </a:lnTo>
                  <a:lnTo>
                    <a:pt x="144551" y="920546"/>
                  </a:lnTo>
                  <a:lnTo>
                    <a:pt x="144551" y="872286"/>
                  </a:lnTo>
                  <a:close/>
                </a:path>
                <a:path w="2748915" h="1889760">
                  <a:moveTo>
                    <a:pt x="1012507" y="1744573"/>
                  </a:moveTo>
                  <a:lnTo>
                    <a:pt x="867930" y="1744573"/>
                  </a:lnTo>
                  <a:lnTo>
                    <a:pt x="867930" y="1792833"/>
                  </a:lnTo>
                  <a:lnTo>
                    <a:pt x="867930" y="1889353"/>
                  </a:lnTo>
                  <a:lnTo>
                    <a:pt x="916051" y="1889353"/>
                  </a:lnTo>
                  <a:lnTo>
                    <a:pt x="916051" y="1792833"/>
                  </a:lnTo>
                  <a:lnTo>
                    <a:pt x="1012507" y="1792833"/>
                  </a:lnTo>
                  <a:lnTo>
                    <a:pt x="1012507" y="1744573"/>
                  </a:lnTo>
                  <a:close/>
                </a:path>
                <a:path w="2748915" h="1889760">
                  <a:moveTo>
                    <a:pt x="1880450" y="1744573"/>
                  </a:moveTo>
                  <a:lnTo>
                    <a:pt x="1735886" y="1744573"/>
                  </a:lnTo>
                  <a:lnTo>
                    <a:pt x="1735886" y="1792833"/>
                  </a:lnTo>
                  <a:lnTo>
                    <a:pt x="1832330" y="1792833"/>
                  </a:lnTo>
                  <a:lnTo>
                    <a:pt x="1832330" y="1889353"/>
                  </a:lnTo>
                  <a:lnTo>
                    <a:pt x="1880450" y="1889353"/>
                  </a:lnTo>
                  <a:lnTo>
                    <a:pt x="1880450" y="1792833"/>
                  </a:lnTo>
                  <a:lnTo>
                    <a:pt x="1880450" y="1744573"/>
                  </a:lnTo>
                  <a:close/>
                </a:path>
                <a:path w="2748915" h="1889760">
                  <a:moveTo>
                    <a:pt x="2748381" y="872299"/>
                  </a:moveTo>
                  <a:lnTo>
                    <a:pt x="2603817" y="872299"/>
                  </a:lnTo>
                  <a:lnTo>
                    <a:pt x="2603817" y="920559"/>
                  </a:lnTo>
                  <a:lnTo>
                    <a:pt x="2700274" y="920559"/>
                  </a:lnTo>
                  <a:lnTo>
                    <a:pt x="2700274" y="1017079"/>
                  </a:lnTo>
                  <a:lnTo>
                    <a:pt x="2748381" y="1017079"/>
                  </a:lnTo>
                  <a:lnTo>
                    <a:pt x="2748381" y="920559"/>
                  </a:lnTo>
                  <a:lnTo>
                    <a:pt x="2748381" y="872299"/>
                  </a:lnTo>
                  <a:close/>
                </a:path>
                <a:path w="2748915" h="1889760">
                  <a:moveTo>
                    <a:pt x="2748381" y="0"/>
                  </a:moveTo>
                  <a:lnTo>
                    <a:pt x="2700261" y="0"/>
                  </a:lnTo>
                  <a:lnTo>
                    <a:pt x="2700261" y="96520"/>
                  </a:lnTo>
                  <a:lnTo>
                    <a:pt x="2603817" y="96520"/>
                  </a:lnTo>
                  <a:lnTo>
                    <a:pt x="2603817" y="144780"/>
                  </a:lnTo>
                  <a:lnTo>
                    <a:pt x="2748381" y="144780"/>
                  </a:lnTo>
                  <a:lnTo>
                    <a:pt x="2748381" y="96520"/>
                  </a:lnTo>
                  <a:lnTo>
                    <a:pt x="2748381" y="0"/>
                  </a:lnTo>
                  <a:close/>
                </a:path>
              </a:pathLst>
            </a:custGeom>
            <a:solidFill>
              <a:srgbClr val="FFFFFF">
                <a:alpha val="7244"/>
              </a:srgbClr>
            </a:solidFill>
          </p:spPr>
          <p:txBody>
            <a:bodyPr wrap="square" lIns="0" tIns="0" rIns="0" bIns="0" rtlCol="0"/>
            <a:lstStyle/>
            <a:p>
              <a:endParaRPr/>
            </a:p>
          </p:txBody>
        </p:sp>
        <p:sp>
          <p:nvSpPr>
            <p:cNvPr id="26" name="object 26"/>
            <p:cNvSpPr/>
            <p:nvPr/>
          </p:nvSpPr>
          <p:spPr>
            <a:xfrm>
              <a:off x="4353026" y="2804407"/>
              <a:ext cx="144780" cy="144780"/>
            </a:xfrm>
            <a:custGeom>
              <a:avLst/>
              <a:gdLst/>
              <a:ahLst/>
              <a:cxnLst/>
              <a:rect l="l" t="t" r="r" b="b"/>
              <a:pathLst>
                <a:path w="144779" h="144780">
                  <a:moveTo>
                    <a:pt x="144564" y="0"/>
                  </a:moveTo>
                  <a:lnTo>
                    <a:pt x="0" y="0"/>
                  </a:lnTo>
                  <a:lnTo>
                    <a:pt x="0" y="48260"/>
                  </a:lnTo>
                  <a:lnTo>
                    <a:pt x="0" y="144780"/>
                  </a:lnTo>
                  <a:lnTo>
                    <a:pt x="48107" y="144780"/>
                  </a:lnTo>
                  <a:lnTo>
                    <a:pt x="48107" y="48260"/>
                  </a:lnTo>
                  <a:lnTo>
                    <a:pt x="144564" y="48260"/>
                  </a:lnTo>
                  <a:lnTo>
                    <a:pt x="144564" y="0"/>
                  </a:lnTo>
                  <a:close/>
                </a:path>
              </a:pathLst>
            </a:custGeom>
            <a:solidFill>
              <a:srgbClr val="FFFFFF">
                <a:alpha val="14685"/>
              </a:srgbClr>
            </a:solidFill>
          </p:spPr>
          <p:txBody>
            <a:bodyPr wrap="square" lIns="0" tIns="0" rIns="0" bIns="0" rtlCol="0"/>
            <a:lstStyle/>
            <a:p>
              <a:endParaRPr/>
            </a:p>
          </p:txBody>
        </p:sp>
        <p:sp>
          <p:nvSpPr>
            <p:cNvPr id="27" name="object 27"/>
            <p:cNvSpPr/>
            <p:nvPr/>
          </p:nvSpPr>
          <p:spPr>
            <a:xfrm>
              <a:off x="4353014" y="2804407"/>
              <a:ext cx="5358130" cy="1889760"/>
            </a:xfrm>
            <a:custGeom>
              <a:avLst/>
              <a:gdLst/>
              <a:ahLst/>
              <a:cxnLst/>
              <a:rect l="l" t="t" r="r" b="b"/>
              <a:pathLst>
                <a:path w="5358130" h="1889760">
                  <a:moveTo>
                    <a:pt x="144551" y="968806"/>
                  </a:moveTo>
                  <a:lnTo>
                    <a:pt x="48107" y="968806"/>
                  </a:lnTo>
                  <a:lnTo>
                    <a:pt x="48107" y="872286"/>
                  </a:lnTo>
                  <a:lnTo>
                    <a:pt x="12" y="872286"/>
                  </a:lnTo>
                  <a:lnTo>
                    <a:pt x="12" y="968806"/>
                  </a:lnTo>
                  <a:lnTo>
                    <a:pt x="0" y="1017066"/>
                  </a:lnTo>
                  <a:lnTo>
                    <a:pt x="144551" y="1017066"/>
                  </a:lnTo>
                  <a:lnTo>
                    <a:pt x="144551" y="968806"/>
                  </a:lnTo>
                  <a:close/>
                </a:path>
                <a:path w="5358130" h="1889760">
                  <a:moveTo>
                    <a:pt x="1012507" y="872286"/>
                  </a:moveTo>
                  <a:lnTo>
                    <a:pt x="964399" y="872286"/>
                  </a:lnTo>
                  <a:lnTo>
                    <a:pt x="964399" y="968806"/>
                  </a:lnTo>
                  <a:lnTo>
                    <a:pt x="867943" y="968806"/>
                  </a:lnTo>
                  <a:lnTo>
                    <a:pt x="867943" y="1017066"/>
                  </a:lnTo>
                  <a:lnTo>
                    <a:pt x="1012507" y="1017066"/>
                  </a:lnTo>
                  <a:lnTo>
                    <a:pt x="1012507" y="968806"/>
                  </a:lnTo>
                  <a:lnTo>
                    <a:pt x="1012507" y="872286"/>
                  </a:lnTo>
                  <a:close/>
                </a:path>
                <a:path w="5358130" h="1889760">
                  <a:moveTo>
                    <a:pt x="1012520" y="48260"/>
                  </a:moveTo>
                  <a:lnTo>
                    <a:pt x="1012507" y="0"/>
                  </a:lnTo>
                  <a:lnTo>
                    <a:pt x="867956" y="0"/>
                  </a:lnTo>
                  <a:lnTo>
                    <a:pt x="867956" y="48260"/>
                  </a:lnTo>
                  <a:lnTo>
                    <a:pt x="964412" y="48260"/>
                  </a:lnTo>
                  <a:lnTo>
                    <a:pt x="964412" y="144780"/>
                  </a:lnTo>
                  <a:lnTo>
                    <a:pt x="1012520" y="144780"/>
                  </a:lnTo>
                  <a:lnTo>
                    <a:pt x="1012520" y="48260"/>
                  </a:lnTo>
                  <a:close/>
                </a:path>
                <a:path w="5358130" h="1889760">
                  <a:moveTo>
                    <a:pt x="2754134" y="1744573"/>
                  </a:moveTo>
                  <a:lnTo>
                    <a:pt x="2706014" y="1744573"/>
                  </a:lnTo>
                  <a:lnTo>
                    <a:pt x="2706014" y="1841093"/>
                  </a:lnTo>
                  <a:lnTo>
                    <a:pt x="2609570" y="1841093"/>
                  </a:lnTo>
                  <a:lnTo>
                    <a:pt x="2609570" y="1889353"/>
                  </a:lnTo>
                  <a:lnTo>
                    <a:pt x="2754134" y="1889353"/>
                  </a:lnTo>
                  <a:lnTo>
                    <a:pt x="2754134" y="1841093"/>
                  </a:lnTo>
                  <a:lnTo>
                    <a:pt x="2754134" y="1744573"/>
                  </a:lnTo>
                  <a:close/>
                </a:path>
                <a:path w="5358130" h="1889760">
                  <a:moveTo>
                    <a:pt x="5357952" y="1841093"/>
                  </a:moveTo>
                  <a:lnTo>
                    <a:pt x="5261508" y="1841093"/>
                  </a:lnTo>
                  <a:lnTo>
                    <a:pt x="5261508" y="1744573"/>
                  </a:lnTo>
                  <a:lnTo>
                    <a:pt x="5213388" y="1744573"/>
                  </a:lnTo>
                  <a:lnTo>
                    <a:pt x="5213388" y="1841093"/>
                  </a:lnTo>
                  <a:lnTo>
                    <a:pt x="5213388" y="1889353"/>
                  </a:lnTo>
                  <a:lnTo>
                    <a:pt x="5357952" y="1889353"/>
                  </a:lnTo>
                  <a:lnTo>
                    <a:pt x="5357952" y="1841093"/>
                  </a:lnTo>
                  <a:close/>
                </a:path>
              </a:pathLst>
            </a:custGeom>
            <a:solidFill>
              <a:srgbClr val="FFFFFF">
                <a:alpha val="7244"/>
              </a:srgbClr>
            </a:solidFill>
          </p:spPr>
          <p:txBody>
            <a:bodyPr wrap="square" lIns="0" tIns="0" rIns="0" bIns="0" rtlCol="0"/>
            <a:lstStyle/>
            <a:p>
              <a:endParaRPr/>
            </a:p>
          </p:txBody>
        </p:sp>
        <p:sp>
          <p:nvSpPr>
            <p:cNvPr id="28" name="object 28"/>
            <p:cNvSpPr/>
            <p:nvPr/>
          </p:nvSpPr>
          <p:spPr>
            <a:xfrm>
              <a:off x="6962585" y="2804407"/>
              <a:ext cx="144780" cy="144780"/>
            </a:xfrm>
            <a:custGeom>
              <a:avLst/>
              <a:gdLst/>
              <a:ahLst/>
              <a:cxnLst/>
              <a:rect l="l" t="t" r="r" b="b"/>
              <a:pathLst>
                <a:path w="144779" h="144780">
                  <a:moveTo>
                    <a:pt x="144551" y="96520"/>
                  </a:moveTo>
                  <a:lnTo>
                    <a:pt x="48107" y="96520"/>
                  </a:lnTo>
                  <a:lnTo>
                    <a:pt x="48107" y="0"/>
                  </a:lnTo>
                  <a:lnTo>
                    <a:pt x="0" y="0"/>
                  </a:lnTo>
                  <a:lnTo>
                    <a:pt x="0" y="96520"/>
                  </a:lnTo>
                  <a:lnTo>
                    <a:pt x="0" y="144780"/>
                  </a:lnTo>
                  <a:lnTo>
                    <a:pt x="144551" y="144780"/>
                  </a:lnTo>
                  <a:lnTo>
                    <a:pt x="144551" y="96520"/>
                  </a:lnTo>
                  <a:close/>
                </a:path>
              </a:pathLst>
            </a:custGeom>
            <a:solidFill>
              <a:srgbClr val="FFFFFF">
                <a:alpha val="2479"/>
              </a:srgbClr>
            </a:solidFill>
          </p:spPr>
          <p:txBody>
            <a:bodyPr wrap="square" lIns="0" tIns="0" rIns="0" bIns="0" rtlCol="0"/>
            <a:lstStyle/>
            <a:p>
              <a:endParaRPr/>
            </a:p>
          </p:txBody>
        </p:sp>
        <p:sp>
          <p:nvSpPr>
            <p:cNvPr id="29" name="object 29"/>
            <p:cNvSpPr/>
            <p:nvPr/>
          </p:nvSpPr>
          <p:spPr>
            <a:xfrm>
              <a:off x="6962585" y="2804407"/>
              <a:ext cx="2748915" cy="1889760"/>
            </a:xfrm>
            <a:custGeom>
              <a:avLst/>
              <a:gdLst/>
              <a:ahLst/>
              <a:cxnLst/>
              <a:rect l="l" t="t" r="r" b="b"/>
              <a:pathLst>
                <a:path w="2748915" h="1889760">
                  <a:moveTo>
                    <a:pt x="144551" y="872286"/>
                  </a:moveTo>
                  <a:lnTo>
                    <a:pt x="0" y="872286"/>
                  </a:lnTo>
                  <a:lnTo>
                    <a:pt x="0" y="920546"/>
                  </a:lnTo>
                  <a:lnTo>
                    <a:pt x="0" y="1017066"/>
                  </a:lnTo>
                  <a:lnTo>
                    <a:pt x="48107" y="1017066"/>
                  </a:lnTo>
                  <a:lnTo>
                    <a:pt x="48107" y="920546"/>
                  </a:lnTo>
                  <a:lnTo>
                    <a:pt x="144551" y="920546"/>
                  </a:lnTo>
                  <a:lnTo>
                    <a:pt x="144551" y="872286"/>
                  </a:lnTo>
                  <a:close/>
                </a:path>
                <a:path w="2748915" h="1889760">
                  <a:moveTo>
                    <a:pt x="1012494" y="1744573"/>
                  </a:moveTo>
                  <a:lnTo>
                    <a:pt x="867930" y="1744573"/>
                  </a:lnTo>
                  <a:lnTo>
                    <a:pt x="867930" y="1792833"/>
                  </a:lnTo>
                  <a:lnTo>
                    <a:pt x="867930" y="1889353"/>
                  </a:lnTo>
                  <a:lnTo>
                    <a:pt x="916051" y="1889353"/>
                  </a:lnTo>
                  <a:lnTo>
                    <a:pt x="916051" y="1792833"/>
                  </a:lnTo>
                  <a:lnTo>
                    <a:pt x="1012494" y="1792833"/>
                  </a:lnTo>
                  <a:lnTo>
                    <a:pt x="1012494" y="1744573"/>
                  </a:lnTo>
                  <a:close/>
                </a:path>
                <a:path w="2748915" h="1889760">
                  <a:moveTo>
                    <a:pt x="1880450" y="1744573"/>
                  </a:moveTo>
                  <a:lnTo>
                    <a:pt x="1735886" y="1744573"/>
                  </a:lnTo>
                  <a:lnTo>
                    <a:pt x="1735886" y="1792833"/>
                  </a:lnTo>
                  <a:lnTo>
                    <a:pt x="1832330" y="1792833"/>
                  </a:lnTo>
                  <a:lnTo>
                    <a:pt x="1832330" y="1889353"/>
                  </a:lnTo>
                  <a:lnTo>
                    <a:pt x="1880450" y="1889353"/>
                  </a:lnTo>
                  <a:lnTo>
                    <a:pt x="1880450" y="1792833"/>
                  </a:lnTo>
                  <a:lnTo>
                    <a:pt x="1880450" y="1744573"/>
                  </a:lnTo>
                  <a:close/>
                </a:path>
                <a:path w="2748915" h="1889760">
                  <a:moveTo>
                    <a:pt x="2748381" y="872299"/>
                  </a:moveTo>
                  <a:lnTo>
                    <a:pt x="2603830" y="872299"/>
                  </a:lnTo>
                  <a:lnTo>
                    <a:pt x="2603830" y="920559"/>
                  </a:lnTo>
                  <a:lnTo>
                    <a:pt x="2700274" y="920559"/>
                  </a:lnTo>
                  <a:lnTo>
                    <a:pt x="2700274" y="1017079"/>
                  </a:lnTo>
                  <a:lnTo>
                    <a:pt x="2748381" y="1017079"/>
                  </a:lnTo>
                  <a:lnTo>
                    <a:pt x="2748381" y="920559"/>
                  </a:lnTo>
                  <a:lnTo>
                    <a:pt x="2748381" y="872299"/>
                  </a:lnTo>
                  <a:close/>
                </a:path>
                <a:path w="2748915" h="1889760">
                  <a:moveTo>
                    <a:pt x="2748381" y="0"/>
                  </a:moveTo>
                  <a:lnTo>
                    <a:pt x="2700274" y="0"/>
                  </a:lnTo>
                  <a:lnTo>
                    <a:pt x="2700274" y="96520"/>
                  </a:lnTo>
                  <a:lnTo>
                    <a:pt x="2603817" y="96520"/>
                  </a:lnTo>
                  <a:lnTo>
                    <a:pt x="2603817" y="144780"/>
                  </a:lnTo>
                  <a:lnTo>
                    <a:pt x="2748381" y="144780"/>
                  </a:lnTo>
                  <a:lnTo>
                    <a:pt x="2748381" y="96520"/>
                  </a:lnTo>
                  <a:lnTo>
                    <a:pt x="2748381" y="0"/>
                  </a:lnTo>
                  <a:close/>
                </a:path>
              </a:pathLst>
            </a:custGeom>
            <a:solidFill>
              <a:srgbClr val="FFFFFF">
                <a:alpha val="7244"/>
              </a:srgbClr>
            </a:solidFill>
          </p:spPr>
          <p:txBody>
            <a:bodyPr wrap="square" lIns="0" tIns="0" rIns="0" bIns="0" rtlCol="0"/>
            <a:lstStyle/>
            <a:p>
              <a:endParaRPr/>
            </a:p>
          </p:txBody>
        </p:sp>
        <p:sp>
          <p:nvSpPr>
            <p:cNvPr id="30" name="object 30"/>
            <p:cNvSpPr/>
            <p:nvPr/>
          </p:nvSpPr>
          <p:spPr>
            <a:xfrm>
              <a:off x="7830528" y="2804407"/>
              <a:ext cx="144780" cy="144780"/>
            </a:xfrm>
            <a:custGeom>
              <a:avLst/>
              <a:gdLst/>
              <a:ahLst/>
              <a:cxnLst/>
              <a:rect l="l" t="t" r="r" b="b"/>
              <a:pathLst>
                <a:path w="144779" h="144780">
                  <a:moveTo>
                    <a:pt x="144551" y="0"/>
                  </a:moveTo>
                  <a:lnTo>
                    <a:pt x="0" y="0"/>
                  </a:lnTo>
                  <a:lnTo>
                    <a:pt x="0" y="48260"/>
                  </a:lnTo>
                  <a:lnTo>
                    <a:pt x="0" y="144780"/>
                  </a:lnTo>
                  <a:lnTo>
                    <a:pt x="48107" y="144780"/>
                  </a:lnTo>
                  <a:lnTo>
                    <a:pt x="48107" y="48260"/>
                  </a:lnTo>
                  <a:lnTo>
                    <a:pt x="144551" y="48260"/>
                  </a:lnTo>
                  <a:lnTo>
                    <a:pt x="144551" y="0"/>
                  </a:lnTo>
                  <a:close/>
                </a:path>
              </a:pathLst>
            </a:custGeom>
            <a:solidFill>
              <a:srgbClr val="FFFFFF">
                <a:alpha val="14685"/>
              </a:srgbClr>
            </a:solidFill>
          </p:spPr>
          <p:txBody>
            <a:bodyPr wrap="square" lIns="0" tIns="0" rIns="0" bIns="0" rtlCol="0"/>
            <a:lstStyle/>
            <a:p>
              <a:endParaRPr/>
            </a:p>
          </p:txBody>
        </p:sp>
        <p:sp>
          <p:nvSpPr>
            <p:cNvPr id="31" name="object 31"/>
            <p:cNvSpPr/>
            <p:nvPr/>
          </p:nvSpPr>
          <p:spPr>
            <a:xfrm>
              <a:off x="7830515" y="2804407"/>
              <a:ext cx="5358130" cy="1889760"/>
            </a:xfrm>
            <a:custGeom>
              <a:avLst/>
              <a:gdLst/>
              <a:ahLst/>
              <a:cxnLst/>
              <a:rect l="l" t="t" r="r" b="b"/>
              <a:pathLst>
                <a:path w="5358130" h="1889760">
                  <a:moveTo>
                    <a:pt x="144551" y="968806"/>
                  </a:moveTo>
                  <a:lnTo>
                    <a:pt x="48107" y="968806"/>
                  </a:lnTo>
                  <a:lnTo>
                    <a:pt x="48107" y="872286"/>
                  </a:lnTo>
                  <a:lnTo>
                    <a:pt x="12" y="872286"/>
                  </a:lnTo>
                  <a:lnTo>
                    <a:pt x="12" y="968806"/>
                  </a:lnTo>
                  <a:lnTo>
                    <a:pt x="0" y="1017066"/>
                  </a:lnTo>
                  <a:lnTo>
                    <a:pt x="144551" y="1017066"/>
                  </a:lnTo>
                  <a:lnTo>
                    <a:pt x="144551" y="968806"/>
                  </a:lnTo>
                  <a:close/>
                </a:path>
                <a:path w="5358130" h="1889760">
                  <a:moveTo>
                    <a:pt x="1012507" y="872286"/>
                  </a:moveTo>
                  <a:lnTo>
                    <a:pt x="964399" y="872286"/>
                  </a:lnTo>
                  <a:lnTo>
                    <a:pt x="964399" y="968806"/>
                  </a:lnTo>
                  <a:lnTo>
                    <a:pt x="867956" y="968806"/>
                  </a:lnTo>
                  <a:lnTo>
                    <a:pt x="867956" y="1017066"/>
                  </a:lnTo>
                  <a:lnTo>
                    <a:pt x="1012507" y="1017066"/>
                  </a:lnTo>
                  <a:lnTo>
                    <a:pt x="1012507" y="968806"/>
                  </a:lnTo>
                  <a:lnTo>
                    <a:pt x="1012507" y="872286"/>
                  </a:lnTo>
                  <a:close/>
                </a:path>
                <a:path w="5358130" h="1889760">
                  <a:moveTo>
                    <a:pt x="1012520" y="0"/>
                  </a:moveTo>
                  <a:lnTo>
                    <a:pt x="867968" y="0"/>
                  </a:lnTo>
                  <a:lnTo>
                    <a:pt x="867968" y="48260"/>
                  </a:lnTo>
                  <a:lnTo>
                    <a:pt x="964412" y="48260"/>
                  </a:lnTo>
                  <a:lnTo>
                    <a:pt x="964412" y="144780"/>
                  </a:lnTo>
                  <a:lnTo>
                    <a:pt x="1012520" y="144780"/>
                  </a:lnTo>
                  <a:lnTo>
                    <a:pt x="1012520" y="48260"/>
                  </a:lnTo>
                  <a:lnTo>
                    <a:pt x="1012520" y="0"/>
                  </a:lnTo>
                  <a:close/>
                </a:path>
                <a:path w="5358130" h="1889760">
                  <a:moveTo>
                    <a:pt x="2754134" y="1744573"/>
                  </a:moveTo>
                  <a:lnTo>
                    <a:pt x="2706014" y="1744573"/>
                  </a:lnTo>
                  <a:lnTo>
                    <a:pt x="2706014" y="1841093"/>
                  </a:lnTo>
                  <a:lnTo>
                    <a:pt x="2609570" y="1841093"/>
                  </a:lnTo>
                  <a:lnTo>
                    <a:pt x="2609570" y="1889353"/>
                  </a:lnTo>
                  <a:lnTo>
                    <a:pt x="2754134" y="1889353"/>
                  </a:lnTo>
                  <a:lnTo>
                    <a:pt x="2754134" y="1841093"/>
                  </a:lnTo>
                  <a:lnTo>
                    <a:pt x="2754134" y="1744573"/>
                  </a:lnTo>
                  <a:close/>
                </a:path>
                <a:path w="5358130" h="1889760">
                  <a:moveTo>
                    <a:pt x="5357952" y="1841093"/>
                  </a:moveTo>
                  <a:lnTo>
                    <a:pt x="5261508" y="1841093"/>
                  </a:lnTo>
                  <a:lnTo>
                    <a:pt x="5261508" y="1744573"/>
                  </a:lnTo>
                  <a:lnTo>
                    <a:pt x="5213388" y="1744573"/>
                  </a:lnTo>
                  <a:lnTo>
                    <a:pt x="5213388" y="1841093"/>
                  </a:lnTo>
                  <a:lnTo>
                    <a:pt x="5213388" y="1889353"/>
                  </a:lnTo>
                  <a:lnTo>
                    <a:pt x="5357952" y="1889353"/>
                  </a:lnTo>
                  <a:lnTo>
                    <a:pt x="5357952" y="1841093"/>
                  </a:lnTo>
                  <a:close/>
                </a:path>
              </a:pathLst>
            </a:custGeom>
            <a:solidFill>
              <a:srgbClr val="FFFFFF">
                <a:alpha val="7244"/>
              </a:srgbClr>
            </a:solidFill>
          </p:spPr>
          <p:txBody>
            <a:bodyPr wrap="square" lIns="0" tIns="0" rIns="0" bIns="0" rtlCol="0"/>
            <a:lstStyle/>
            <a:p>
              <a:endParaRPr/>
            </a:p>
          </p:txBody>
        </p:sp>
        <p:sp>
          <p:nvSpPr>
            <p:cNvPr id="32" name="object 32"/>
            <p:cNvSpPr/>
            <p:nvPr/>
          </p:nvSpPr>
          <p:spPr>
            <a:xfrm>
              <a:off x="10440086" y="2804407"/>
              <a:ext cx="144780" cy="144780"/>
            </a:xfrm>
            <a:custGeom>
              <a:avLst/>
              <a:gdLst/>
              <a:ahLst/>
              <a:cxnLst/>
              <a:rect l="l" t="t" r="r" b="b"/>
              <a:pathLst>
                <a:path w="144779" h="144780">
                  <a:moveTo>
                    <a:pt x="144564" y="96520"/>
                  </a:moveTo>
                  <a:lnTo>
                    <a:pt x="48107" y="96520"/>
                  </a:lnTo>
                  <a:lnTo>
                    <a:pt x="48107" y="0"/>
                  </a:lnTo>
                  <a:lnTo>
                    <a:pt x="0" y="0"/>
                  </a:lnTo>
                  <a:lnTo>
                    <a:pt x="0" y="96520"/>
                  </a:lnTo>
                  <a:lnTo>
                    <a:pt x="0" y="144780"/>
                  </a:lnTo>
                  <a:lnTo>
                    <a:pt x="144564" y="144780"/>
                  </a:lnTo>
                  <a:lnTo>
                    <a:pt x="144564" y="96520"/>
                  </a:lnTo>
                  <a:close/>
                </a:path>
              </a:pathLst>
            </a:custGeom>
            <a:solidFill>
              <a:srgbClr val="FFFFFF">
                <a:alpha val="2479"/>
              </a:srgbClr>
            </a:solidFill>
          </p:spPr>
          <p:txBody>
            <a:bodyPr wrap="square" lIns="0" tIns="0" rIns="0" bIns="0" rtlCol="0"/>
            <a:lstStyle/>
            <a:p>
              <a:endParaRPr/>
            </a:p>
          </p:txBody>
        </p:sp>
        <p:sp>
          <p:nvSpPr>
            <p:cNvPr id="33" name="object 33"/>
            <p:cNvSpPr/>
            <p:nvPr/>
          </p:nvSpPr>
          <p:spPr>
            <a:xfrm>
              <a:off x="10440086" y="2804407"/>
              <a:ext cx="2748915" cy="1889760"/>
            </a:xfrm>
            <a:custGeom>
              <a:avLst/>
              <a:gdLst/>
              <a:ahLst/>
              <a:cxnLst/>
              <a:rect l="l" t="t" r="r" b="b"/>
              <a:pathLst>
                <a:path w="2748915" h="1889760">
                  <a:moveTo>
                    <a:pt x="144551" y="872286"/>
                  </a:moveTo>
                  <a:lnTo>
                    <a:pt x="0" y="872286"/>
                  </a:lnTo>
                  <a:lnTo>
                    <a:pt x="0" y="920546"/>
                  </a:lnTo>
                  <a:lnTo>
                    <a:pt x="0" y="1017066"/>
                  </a:lnTo>
                  <a:lnTo>
                    <a:pt x="48107" y="1017066"/>
                  </a:lnTo>
                  <a:lnTo>
                    <a:pt x="48107" y="920546"/>
                  </a:lnTo>
                  <a:lnTo>
                    <a:pt x="144551" y="920546"/>
                  </a:lnTo>
                  <a:lnTo>
                    <a:pt x="144551" y="872286"/>
                  </a:lnTo>
                  <a:close/>
                </a:path>
                <a:path w="2748915" h="1889760">
                  <a:moveTo>
                    <a:pt x="1012507" y="1744573"/>
                  </a:moveTo>
                  <a:lnTo>
                    <a:pt x="867930" y="1744573"/>
                  </a:lnTo>
                  <a:lnTo>
                    <a:pt x="867930" y="1792833"/>
                  </a:lnTo>
                  <a:lnTo>
                    <a:pt x="867930" y="1889353"/>
                  </a:lnTo>
                  <a:lnTo>
                    <a:pt x="916051" y="1889353"/>
                  </a:lnTo>
                  <a:lnTo>
                    <a:pt x="916051" y="1792833"/>
                  </a:lnTo>
                  <a:lnTo>
                    <a:pt x="1012507" y="1792833"/>
                  </a:lnTo>
                  <a:lnTo>
                    <a:pt x="1012507" y="1744573"/>
                  </a:lnTo>
                  <a:close/>
                </a:path>
                <a:path w="2748915" h="1889760">
                  <a:moveTo>
                    <a:pt x="1880463" y="1744573"/>
                  </a:moveTo>
                  <a:lnTo>
                    <a:pt x="1735886" y="1744573"/>
                  </a:lnTo>
                  <a:lnTo>
                    <a:pt x="1735886" y="1792833"/>
                  </a:lnTo>
                  <a:lnTo>
                    <a:pt x="1832343" y="1792833"/>
                  </a:lnTo>
                  <a:lnTo>
                    <a:pt x="1832343" y="1889353"/>
                  </a:lnTo>
                  <a:lnTo>
                    <a:pt x="1880463" y="1889353"/>
                  </a:lnTo>
                  <a:lnTo>
                    <a:pt x="1880463" y="1792833"/>
                  </a:lnTo>
                  <a:lnTo>
                    <a:pt x="1880463" y="1744573"/>
                  </a:lnTo>
                  <a:close/>
                </a:path>
                <a:path w="2748915" h="1889760">
                  <a:moveTo>
                    <a:pt x="2748381" y="0"/>
                  </a:moveTo>
                  <a:lnTo>
                    <a:pt x="2700274" y="0"/>
                  </a:lnTo>
                  <a:lnTo>
                    <a:pt x="2700274" y="96520"/>
                  </a:lnTo>
                  <a:lnTo>
                    <a:pt x="2603817" y="96520"/>
                  </a:lnTo>
                  <a:lnTo>
                    <a:pt x="2603817" y="144780"/>
                  </a:lnTo>
                  <a:lnTo>
                    <a:pt x="2748381" y="144780"/>
                  </a:lnTo>
                  <a:lnTo>
                    <a:pt x="2748381" y="96520"/>
                  </a:lnTo>
                  <a:lnTo>
                    <a:pt x="2748381" y="0"/>
                  </a:lnTo>
                  <a:close/>
                </a:path>
                <a:path w="2748915" h="1889760">
                  <a:moveTo>
                    <a:pt x="2748394" y="872299"/>
                  </a:moveTo>
                  <a:lnTo>
                    <a:pt x="2603830" y="872299"/>
                  </a:lnTo>
                  <a:lnTo>
                    <a:pt x="2603830" y="920559"/>
                  </a:lnTo>
                  <a:lnTo>
                    <a:pt x="2700274" y="920559"/>
                  </a:lnTo>
                  <a:lnTo>
                    <a:pt x="2700274" y="1017079"/>
                  </a:lnTo>
                  <a:lnTo>
                    <a:pt x="2748394" y="1017079"/>
                  </a:lnTo>
                  <a:lnTo>
                    <a:pt x="2748394" y="920559"/>
                  </a:lnTo>
                  <a:lnTo>
                    <a:pt x="2748394" y="872299"/>
                  </a:lnTo>
                  <a:close/>
                </a:path>
              </a:pathLst>
            </a:custGeom>
            <a:solidFill>
              <a:srgbClr val="FFFFFF">
                <a:alpha val="7244"/>
              </a:srgbClr>
            </a:solidFill>
          </p:spPr>
          <p:txBody>
            <a:bodyPr wrap="square" lIns="0" tIns="0" rIns="0" bIns="0" rtlCol="0"/>
            <a:lstStyle/>
            <a:p>
              <a:endParaRPr/>
            </a:p>
          </p:txBody>
        </p:sp>
        <p:sp>
          <p:nvSpPr>
            <p:cNvPr id="34" name="object 34"/>
            <p:cNvSpPr/>
            <p:nvPr/>
          </p:nvSpPr>
          <p:spPr>
            <a:xfrm>
              <a:off x="11308029" y="2804407"/>
              <a:ext cx="144780" cy="144780"/>
            </a:xfrm>
            <a:custGeom>
              <a:avLst/>
              <a:gdLst/>
              <a:ahLst/>
              <a:cxnLst/>
              <a:rect l="l" t="t" r="r" b="b"/>
              <a:pathLst>
                <a:path w="144779" h="144780">
                  <a:moveTo>
                    <a:pt x="144564" y="0"/>
                  </a:moveTo>
                  <a:lnTo>
                    <a:pt x="0" y="0"/>
                  </a:lnTo>
                  <a:lnTo>
                    <a:pt x="0" y="48260"/>
                  </a:lnTo>
                  <a:lnTo>
                    <a:pt x="0" y="144780"/>
                  </a:lnTo>
                  <a:lnTo>
                    <a:pt x="48107" y="144780"/>
                  </a:lnTo>
                  <a:lnTo>
                    <a:pt x="48107" y="48260"/>
                  </a:lnTo>
                  <a:lnTo>
                    <a:pt x="144564" y="48260"/>
                  </a:lnTo>
                  <a:lnTo>
                    <a:pt x="144564" y="0"/>
                  </a:lnTo>
                  <a:close/>
                </a:path>
              </a:pathLst>
            </a:custGeom>
            <a:solidFill>
              <a:srgbClr val="FFFFFF">
                <a:alpha val="14685"/>
              </a:srgbClr>
            </a:solidFill>
          </p:spPr>
          <p:txBody>
            <a:bodyPr wrap="square" lIns="0" tIns="0" rIns="0" bIns="0" rtlCol="0"/>
            <a:lstStyle/>
            <a:p>
              <a:endParaRPr/>
            </a:p>
          </p:txBody>
        </p:sp>
        <p:sp>
          <p:nvSpPr>
            <p:cNvPr id="35" name="object 35"/>
            <p:cNvSpPr/>
            <p:nvPr/>
          </p:nvSpPr>
          <p:spPr>
            <a:xfrm>
              <a:off x="11308016" y="2804407"/>
              <a:ext cx="5358130" cy="1889760"/>
            </a:xfrm>
            <a:custGeom>
              <a:avLst/>
              <a:gdLst/>
              <a:ahLst/>
              <a:cxnLst/>
              <a:rect l="l" t="t" r="r" b="b"/>
              <a:pathLst>
                <a:path w="5358130" h="1889760">
                  <a:moveTo>
                    <a:pt x="144551" y="968806"/>
                  </a:moveTo>
                  <a:lnTo>
                    <a:pt x="48120" y="968806"/>
                  </a:lnTo>
                  <a:lnTo>
                    <a:pt x="48120" y="872286"/>
                  </a:lnTo>
                  <a:lnTo>
                    <a:pt x="12" y="872286"/>
                  </a:lnTo>
                  <a:lnTo>
                    <a:pt x="12" y="968806"/>
                  </a:lnTo>
                  <a:lnTo>
                    <a:pt x="0" y="1017066"/>
                  </a:lnTo>
                  <a:lnTo>
                    <a:pt x="144551" y="1017066"/>
                  </a:lnTo>
                  <a:lnTo>
                    <a:pt x="144551" y="968806"/>
                  </a:lnTo>
                  <a:close/>
                </a:path>
                <a:path w="5358130" h="1889760">
                  <a:moveTo>
                    <a:pt x="1012507" y="872286"/>
                  </a:moveTo>
                  <a:lnTo>
                    <a:pt x="964399" y="872286"/>
                  </a:lnTo>
                  <a:lnTo>
                    <a:pt x="964399" y="968806"/>
                  </a:lnTo>
                  <a:lnTo>
                    <a:pt x="867956" y="968806"/>
                  </a:lnTo>
                  <a:lnTo>
                    <a:pt x="867956" y="1017066"/>
                  </a:lnTo>
                  <a:lnTo>
                    <a:pt x="1012507" y="1017066"/>
                  </a:lnTo>
                  <a:lnTo>
                    <a:pt x="1012507" y="968806"/>
                  </a:lnTo>
                  <a:lnTo>
                    <a:pt x="1012507" y="872286"/>
                  </a:lnTo>
                  <a:close/>
                </a:path>
                <a:path w="5358130" h="1889760">
                  <a:moveTo>
                    <a:pt x="1012520" y="0"/>
                  </a:moveTo>
                  <a:lnTo>
                    <a:pt x="867968" y="0"/>
                  </a:lnTo>
                  <a:lnTo>
                    <a:pt x="867968" y="48260"/>
                  </a:lnTo>
                  <a:lnTo>
                    <a:pt x="964412" y="48260"/>
                  </a:lnTo>
                  <a:lnTo>
                    <a:pt x="964412" y="144780"/>
                  </a:lnTo>
                  <a:lnTo>
                    <a:pt x="1012520" y="144780"/>
                  </a:lnTo>
                  <a:lnTo>
                    <a:pt x="1012520" y="48260"/>
                  </a:lnTo>
                  <a:lnTo>
                    <a:pt x="1012520" y="0"/>
                  </a:lnTo>
                  <a:close/>
                </a:path>
                <a:path w="5358130" h="1889760">
                  <a:moveTo>
                    <a:pt x="2754134" y="1744573"/>
                  </a:moveTo>
                  <a:lnTo>
                    <a:pt x="2706014" y="1744573"/>
                  </a:lnTo>
                  <a:lnTo>
                    <a:pt x="2706014" y="1841093"/>
                  </a:lnTo>
                  <a:lnTo>
                    <a:pt x="2609570" y="1841093"/>
                  </a:lnTo>
                  <a:lnTo>
                    <a:pt x="2609570" y="1889353"/>
                  </a:lnTo>
                  <a:lnTo>
                    <a:pt x="2754134" y="1889353"/>
                  </a:lnTo>
                  <a:lnTo>
                    <a:pt x="2754134" y="1841093"/>
                  </a:lnTo>
                  <a:lnTo>
                    <a:pt x="2754134" y="1744573"/>
                  </a:lnTo>
                  <a:close/>
                </a:path>
                <a:path w="5358130" h="1889760">
                  <a:moveTo>
                    <a:pt x="5357965" y="1841093"/>
                  </a:moveTo>
                  <a:lnTo>
                    <a:pt x="5261508" y="1841093"/>
                  </a:lnTo>
                  <a:lnTo>
                    <a:pt x="5261508" y="1744573"/>
                  </a:lnTo>
                  <a:lnTo>
                    <a:pt x="5213388" y="1744573"/>
                  </a:lnTo>
                  <a:lnTo>
                    <a:pt x="5213388" y="1841093"/>
                  </a:lnTo>
                  <a:lnTo>
                    <a:pt x="5213388" y="1889353"/>
                  </a:lnTo>
                  <a:lnTo>
                    <a:pt x="5357965" y="1889353"/>
                  </a:lnTo>
                  <a:lnTo>
                    <a:pt x="5357965" y="1841093"/>
                  </a:lnTo>
                  <a:close/>
                </a:path>
              </a:pathLst>
            </a:custGeom>
            <a:solidFill>
              <a:srgbClr val="FFFFFF">
                <a:alpha val="7244"/>
              </a:srgbClr>
            </a:solidFill>
          </p:spPr>
          <p:txBody>
            <a:bodyPr wrap="square" lIns="0" tIns="0" rIns="0" bIns="0" rtlCol="0"/>
            <a:lstStyle/>
            <a:p>
              <a:endParaRPr/>
            </a:p>
          </p:txBody>
        </p:sp>
        <p:sp>
          <p:nvSpPr>
            <p:cNvPr id="36" name="object 36"/>
            <p:cNvSpPr/>
            <p:nvPr/>
          </p:nvSpPr>
          <p:spPr>
            <a:xfrm>
              <a:off x="13917600" y="2804407"/>
              <a:ext cx="144780" cy="144780"/>
            </a:xfrm>
            <a:custGeom>
              <a:avLst/>
              <a:gdLst/>
              <a:ahLst/>
              <a:cxnLst/>
              <a:rect l="l" t="t" r="r" b="b"/>
              <a:pathLst>
                <a:path w="144780" h="144780">
                  <a:moveTo>
                    <a:pt x="144538" y="96520"/>
                  </a:moveTo>
                  <a:lnTo>
                    <a:pt x="48094" y="96520"/>
                  </a:lnTo>
                  <a:lnTo>
                    <a:pt x="48094" y="0"/>
                  </a:lnTo>
                  <a:lnTo>
                    <a:pt x="0" y="0"/>
                  </a:lnTo>
                  <a:lnTo>
                    <a:pt x="0" y="96520"/>
                  </a:lnTo>
                  <a:lnTo>
                    <a:pt x="0" y="144780"/>
                  </a:lnTo>
                  <a:lnTo>
                    <a:pt x="144538" y="144780"/>
                  </a:lnTo>
                  <a:lnTo>
                    <a:pt x="144538" y="96520"/>
                  </a:lnTo>
                  <a:close/>
                </a:path>
              </a:pathLst>
            </a:custGeom>
            <a:solidFill>
              <a:srgbClr val="FFFFFF">
                <a:alpha val="2479"/>
              </a:srgbClr>
            </a:solidFill>
          </p:spPr>
          <p:txBody>
            <a:bodyPr wrap="square" lIns="0" tIns="0" rIns="0" bIns="0" rtlCol="0"/>
            <a:lstStyle/>
            <a:p>
              <a:endParaRPr/>
            </a:p>
          </p:txBody>
        </p:sp>
        <p:sp>
          <p:nvSpPr>
            <p:cNvPr id="37" name="object 37"/>
            <p:cNvSpPr/>
            <p:nvPr/>
          </p:nvSpPr>
          <p:spPr>
            <a:xfrm>
              <a:off x="13917600" y="2804407"/>
              <a:ext cx="2748915" cy="1889760"/>
            </a:xfrm>
            <a:custGeom>
              <a:avLst/>
              <a:gdLst/>
              <a:ahLst/>
              <a:cxnLst/>
              <a:rect l="l" t="t" r="r" b="b"/>
              <a:pathLst>
                <a:path w="2748915" h="1889760">
                  <a:moveTo>
                    <a:pt x="144538" y="872286"/>
                  </a:moveTo>
                  <a:lnTo>
                    <a:pt x="0" y="872286"/>
                  </a:lnTo>
                  <a:lnTo>
                    <a:pt x="0" y="920546"/>
                  </a:lnTo>
                  <a:lnTo>
                    <a:pt x="0" y="1017066"/>
                  </a:lnTo>
                  <a:lnTo>
                    <a:pt x="48094" y="1017066"/>
                  </a:lnTo>
                  <a:lnTo>
                    <a:pt x="48094" y="920546"/>
                  </a:lnTo>
                  <a:lnTo>
                    <a:pt x="144538" y="920546"/>
                  </a:lnTo>
                  <a:lnTo>
                    <a:pt x="144538" y="872286"/>
                  </a:lnTo>
                  <a:close/>
                </a:path>
                <a:path w="2748915" h="1889760">
                  <a:moveTo>
                    <a:pt x="1012482" y="1744573"/>
                  </a:moveTo>
                  <a:lnTo>
                    <a:pt x="867930" y="1744573"/>
                  </a:lnTo>
                  <a:lnTo>
                    <a:pt x="867930" y="1792833"/>
                  </a:lnTo>
                  <a:lnTo>
                    <a:pt x="867930" y="1889353"/>
                  </a:lnTo>
                  <a:lnTo>
                    <a:pt x="916038" y="1889353"/>
                  </a:lnTo>
                  <a:lnTo>
                    <a:pt x="916038" y="1792833"/>
                  </a:lnTo>
                  <a:lnTo>
                    <a:pt x="1012482" y="1792833"/>
                  </a:lnTo>
                  <a:lnTo>
                    <a:pt x="1012482" y="1744573"/>
                  </a:lnTo>
                  <a:close/>
                </a:path>
                <a:path w="2748915" h="1889760">
                  <a:moveTo>
                    <a:pt x="1880438" y="1744573"/>
                  </a:moveTo>
                  <a:lnTo>
                    <a:pt x="1735874" y="1744573"/>
                  </a:lnTo>
                  <a:lnTo>
                    <a:pt x="1735874" y="1792833"/>
                  </a:lnTo>
                  <a:lnTo>
                    <a:pt x="1832317" y="1792833"/>
                  </a:lnTo>
                  <a:lnTo>
                    <a:pt x="1832317" y="1889353"/>
                  </a:lnTo>
                  <a:lnTo>
                    <a:pt x="1880438" y="1889353"/>
                  </a:lnTo>
                  <a:lnTo>
                    <a:pt x="1880438" y="1792833"/>
                  </a:lnTo>
                  <a:lnTo>
                    <a:pt x="1880438" y="1744573"/>
                  </a:lnTo>
                  <a:close/>
                </a:path>
                <a:path w="2748915" h="1889760">
                  <a:moveTo>
                    <a:pt x="2748369" y="0"/>
                  </a:moveTo>
                  <a:lnTo>
                    <a:pt x="2700261" y="0"/>
                  </a:lnTo>
                  <a:lnTo>
                    <a:pt x="2700261" y="96520"/>
                  </a:lnTo>
                  <a:lnTo>
                    <a:pt x="2603817" y="96520"/>
                  </a:lnTo>
                  <a:lnTo>
                    <a:pt x="2603817" y="144780"/>
                  </a:lnTo>
                  <a:lnTo>
                    <a:pt x="2748369" y="144780"/>
                  </a:lnTo>
                  <a:lnTo>
                    <a:pt x="2748369" y="96520"/>
                  </a:lnTo>
                  <a:lnTo>
                    <a:pt x="2748369" y="0"/>
                  </a:lnTo>
                  <a:close/>
                </a:path>
                <a:path w="2748915" h="1889760">
                  <a:moveTo>
                    <a:pt x="2748381" y="872299"/>
                  </a:moveTo>
                  <a:lnTo>
                    <a:pt x="2603817" y="872299"/>
                  </a:lnTo>
                  <a:lnTo>
                    <a:pt x="2603817" y="920559"/>
                  </a:lnTo>
                  <a:lnTo>
                    <a:pt x="2700261" y="920559"/>
                  </a:lnTo>
                  <a:lnTo>
                    <a:pt x="2700261" y="1017079"/>
                  </a:lnTo>
                  <a:lnTo>
                    <a:pt x="2748381" y="1017079"/>
                  </a:lnTo>
                  <a:lnTo>
                    <a:pt x="2748381" y="920559"/>
                  </a:lnTo>
                  <a:lnTo>
                    <a:pt x="2748381" y="872299"/>
                  </a:lnTo>
                  <a:close/>
                </a:path>
              </a:pathLst>
            </a:custGeom>
            <a:solidFill>
              <a:srgbClr val="FFFFFF">
                <a:alpha val="7244"/>
              </a:srgbClr>
            </a:solidFill>
          </p:spPr>
          <p:txBody>
            <a:bodyPr wrap="square" lIns="0" tIns="0" rIns="0" bIns="0" rtlCol="0"/>
            <a:lstStyle/>
            <a:p>
              <a:endParaRPr/>
            </a:p>
          </p:txBody>
        </p:sp>
        <p:sp>
          <p:nvSpPr>
            <p:cNvPr id="38" name="object 38"/>
            <p:cNvSpPr/>
            <p:nvPr/>
          </p:nvSpPr>
          <p:spPr>
            <a:xfrm>
              <a:off x="14785531" y="2804407"/>
              <a:ext cx="144780" cy="144780"/>
            </a:xfrm>
            <a:custGeom>
              <a:avLst/>
              <a:gdLst/>
              <a:ahLst/>
              <a:cxnLst/>
              <a:rect l="l" t="t" r="r" b="b"/>
              <a:pathLst>
                <a:path w="144780" h="144780">
                  <a:moveTo>
                    <a:pt x="144551" y="0"/>
                  </a:moveTo>
                  <a:lnTo>
                    <a:pt x="0" y="0"/>
                  </a:lnTo>
                  <a:lnTo>
                    <a:pt x="0" y="48260"/>
                  </a:lnTo>
                  <a:lnTo>
                    <a:pt x="0" y="144780"/>
                  </a:lnTo>
                  <a:lnTo>
                    <a:pt x="48107" y="144780"/>
                  </a:lnTo>
                  <a:lnTo>
                    <a:pt x="48107" y="48260"/>
                  </a:lnTo>
                  <a:lnTo>
                    <a:pt x="144551" y="48260"/>
                  </a:lnTo>
                  <a:lnTo>
                    <a:pt x="144551" y="0"/>
                  </a:lnTo>
                  <a:close/>
                </a:path>
              </a:pathLst>
            </a:custGeom>
            <a:solidFill>
              <a:srgbClr val="FFFFFF">
                <a:alpha val="14685"/>
              </a:srgbClr>
            </a:solidFill>
          </p:spPr>
          <p:txBody>
            <a:bodyPr wrap="square" lIns="0" tIns="0" rIns="0" bIns="0" rtlCol="0"/>
            <a:lstStyle/>
            <a:p>
              <a:endParaRPr/>
            </a:p>
          </p:txBody>
        </p:sp>
        <p:sp>
          <p:nvSpPr>
            <p:cNvPr id="39" name="object 39"/>
            <p:cNvSpPr/>
            <p:nvPr/>
          </p:nvSpPr>
          <p:spPr>
            <a:xfrm>
              <a:off x="14785531" y="2804407"/>
              <a:ext cx="1012825" cy="1017269"/>
            </a:xfrm>
            <a:custGeom>
              <a:avLst/>
              <a:gdLst/>
              <a:ahLst/>
              <a:cxnLst/>
              <a:rect l="l" t="t" r="r" b="b"/>
              <a:pathLst>
                <a:path w="1012825" h="1017270">
                  <a:moveTo>
                    <a:pt x="144538" y="968806"/>
                  </a:moveTo>
                  <a:lnTo>
                    <a:pt x="48107" y="968806"/>
                  </a:lnTo>
                  <a:lnTo>
                    <a:pt x="48107" y="872286"/>
                  </a:lnTo>
                  <a:lnTo>
                    <a:pt x="0" y="872286"/>
                  </a:lnTo>
                  <a:lnTo>
                    <a:pt x="0" y="968806"/>
                  </a:lnTo>
                  <a:lnTo>
                    <a:pt x="0" y="1017066"/>
                  </a:lnTo>
                  <a:lnTo>
                    <a:pt x="144538" y="1017066"/>
                  </a:lnTo>
                  <a:lnTo>
                    <a:pt x="144538" y="968806"/>
                  </a:lnTo>
                  <a:close/>
                </a:path>
                <a:path w="1012825" h="1017270">
                  <a:moveTo>
                    <a:pt x="1012494" y="872286"/>
                  </a:moveTo>
                  <a:lnTo>
                    <a:pt x="964387" y="872286"/>
                  </a:lnTo>
                  <a:lnTo>
                    <a:pt x="964387" y="968806"/>
                  </a:lnTo>
                  <a:lnTo>
                    <a:pt x="867943" y="968806"/>
                  </a:lnTo>
                  <a:lnTo>
                    <a:pt x="867943" y="1017066"/>
                  </a:lnTo>
                  <a:lnTo>
                    <a:pt x="1012494" y="1017066"/>
                  </a:lnTo>
                  <a:lnTo>
                    <a:pt x="1012494" y="968806"/>
                  </a:lnTo>
                  <a:lnTo>
                    <a:pt x="1012494" y="872286"/>
                  </a:lnTo>
                  <a:close/>
                </a:path>
                <a:path w="1012825" h="1017270">
                  <a:moveTo>
                    <a:pt x="1012520" y="0"/>
                  </a:moveTo>
                  <a:lnTo>
                    <a:pt x="867956" y="0"/>
                  </a:lnTo>
                  <a:lnTo>
                    <a:pt x="867956" y="48260"/>
                  </a:lnTo>
                  <a:lnTo>
                    <a:pt x="964399" y="48260"/>
                  </a:lnTo>
                  <a:lnTo>
                    <a:pt x="964399" y="144780"/>
                  </a:lnTo>
                  <a:lnTo>
                    <a:pt x="1012507" y="144780"/>
                  </a:lnTo>
                  <a:lnTo>
                    <a:pt x="1012507" y="48260"/>
                  </a:lnTo>
                  <a:lnTo>
                    <a:pt x="1012520" y="0"/>
                  </a:lnTo>
                  <a:close/>
                </a:path>
              </a:pathLst>
            </a:custGeom>
            <a:solidFill>
              <a:srgbClr val="FFFFFF">
                <a:alpha val="7244"/>
              </a:srgbClr>
            </a:solidFill>
          </p:spPr>
          <p:txBody>
            <a:bodyPr wrap="square" lIns="0" tIns="0" rIns="0" bIns="0" rtlCol="0"/>
            <a:lstStyle/>
            <a:p>
              <a:endParaRPr/>
            </a:p>
          </p:txBody>
        </p:sp>
        <p:sp>
          <p:nvSpPr>
            <p:cNvPr id="40" name="object 40"/>
            <p:cNvSpPr/>
            <p:nvPr/>
          </p:nvSpPr>
          <p:spPr>
            <a:xfrm>
              <a:off x="3485083" y="5422258"/>
              <a:ext cx="144780" cy="144780"/>
            </a:xfrm>
            <a:custGeom>
              <a:avLst/>
              <a:gdLst/>
              <a:ahLst/>
              <a:cxnLst/>
              <a:rect l="l" t="t" r="r" b="b"/>
              <a:pathLst>
                <a:path w="144779" h="144779">
                  <a:moveTo>
                    <a:pt x="144564" y="0"/>
                  </a:moveTo>
                  <a:lnTo>
                    <a:pt x="0" y="0"/>
                  </a:lnTo>
                  <a:lnTo>
                    <a:pt x="0" y="48260"/>
                  </a:lnTo>
                  <a:lnTo>
                    <a:pt x="96443" y="48260"/>
                  </a:lnTo>
                  <a:lnTo>
                    <a:pt x="96443" y="144780"/>
                  </a:lnTo>
                  <a:lnTo>
                    <a:pt x="144564" y="144780"/>
                  </a:lnTo>
                  <a:lnTo>
                    <a:pt x="144564" y="48260"/>
                  </a:lnTo>
                  <a:lnTo>
                    <a:pt x="144564" y="0"/>
                  </a:lnTo>
                  <a:close/>
                </a:path>
              </a:pathLst>
            </a:custGeom>
            <a:solidFill>
              <a:srgbClr val="FFFFFF">
                <a:alpha val="14685"/>
              </a:srgbClr>
            </a:solidFill>
          </p:spPr>
          <p:txBody>
            <a:bodyPr wrap="square" lIns="0" tIns="0" rIns="0" bIns="0" rtlCol="0"/>
            <a:lstStyle/>
            <a:p>
              <a:endParaRPr/>
            </a:p>
          </p:txBody>
        </p:sp>
        <p:sp>
          <p:nvSpPr>
            <p:cNvPr id="41" name="object 41"/>
            <p:cNvSpPr/>
            <p:nvPr/>
          </p:nvSpPr>
          <p:spPr>
            <a:xfrm>
              <a:off x="6088900" y="5422258"/>
              <a:ext cx="144780" cy="144780"/>
            </a:xfrm>
            <a:custGeom>
              <a:avLst/>
              <a:gdLst/>
              <a:ahLst/>
              <a:cxnLst/>
              <a:rect l="l" t="t" r="r" b="b"/>
              <a:pathLst>
                <a:path w="144779" h="144779">
                  <a:moveTo>
                    <a:pt x="144564" y="0"/>
                  </a:moveTo>
                  <a:lnTo>
                    <a:pt x="0" y="0"/>
                  </a:lnTo>
                  <a:lnTo>
                    <a:pt x="0" y="48260"/>
                  </a:lnTo>
                  <a:lnTo>
                    <a:pt x="0" y="144780"/>
                  </a:lnTo>
                  <a:lnTo>
                    <a:pt x="48107" y="144780"/>
                  </a:lnTo>
                  <a:lnTo>
                    <a:pt x="48107" y="48260"/>
                  </a:lnTo>
                  <a:lnTo>
                    <a:pt x="144564" y="48260"/>
                  </a:lnTo>
                  <a:lnTo>
                    <a:pt x="144564" y="0"/>
                  </a:lnTo>
                  <a:close/>
                </a:path>
              </a:pathLst>
            </a:custGeom>
            <a:solidFill>
              <a:srgbClr val="FFFFFF">
                <a:alpha val="7244"/>
              </a:srgbClr>
            </a:solidFill>
          </p:spPr>
          <p:txBody>
            <a:bodyPr wrap="square" lIns="0" tIns="0" rIns="0" bIns="0" rtlCol="0"/>
            <a:lstStyle/>
            <a:p>
              <a:endParaRPr/>
            </a:p>
          </p:txBody>
        </p:sp>
        <p:sp>
          <p:nvSpPr>
            <p:cNvPr id="42" name="object 42"/>
            <p:cNvSpPr/>
            <p:nvPr/>
          </p:nvSpPr>
          <p:spPr>
            <a:xfrm>
              <a:off x="3485083" y="6294558"/>
              <a:ext cx="144780" cy="144780"/>
            </a:xfrm>
            <a:custGeom>
              <a:avLst/>
              <a:gdLst/>
              <a:ahLst/>
              <a:cxnLst/>
              <a:rect l="l" t="t" r="r" b="b"/>
              <a:pathLst>
                <a:path w="144779" h="144779">
                  <a:moveTo>
                    <a:pt x="144551" y="96520"/>
                  </a:moveTo>
                  <a:lnTo>
                    <a:pt x="48107" y="96520"/>
                  </a:lnTo>
                  <a:lnTo>
                    <a:pt x="48107" y="0"/>
                  </a:lnTo>
                  <a:lnTo>
                    <a:pt x="0" y="0"/>
                  </a:lnTo>
                  <a:lnTo>
                    <a:pt x="0" y="96520"/>
                  </a:lnTo>
                  <a:lnTo>
                    <a:pt x="0" y="144780"/>
                  </a:lnTo>
                  <a:lnTo>
                    <a:pt x="144551" y="144780"/>
                  </a:lnTo>
                  <a:lnTo>
                    <a:pt x="144551" y="96520"/>
                  </a:lnTo>
                  <a:close/>
                </a:path>
              </a:pathLst>
            </a:custGeom>
            <a:solidFill>
              <a:srgbClr val="FFFFFF">
                <a:alpha val="2479"/>
              </a:srgbClr>
            </a:solidFill>
          </p:spPr>
          <p:txBody>
            <a:bodyPr wrap="square" lIns="0" tIns="0" rIns="0" bIns="0" rtlCol="0"/>
            <a:lstStyle/>
            <a:p>
              <a:endParaRPr/>
            </a:p>
          </p:txBody>
        </p:sp>
        <p:sp>
          <p:nvSpPr>
            <p:cNvPr id="43" name="object 43"/>
            <p:cNvSpPr/>
            <p:nvPr/>
          </p:nvSpPr>
          <p:spPr>
            <a:xfrm>
              <a:off x="6088900" y="6294558"/>
              <a:ext cx="144780" cy="144780"/>
            </a:xfrm>
            <a:custGeom>
              <a:avLst/>
              <a:gdLst/>
              <a:ahLst/>
              <a:cxnLst/>
              <a:rect l="l" t="t" r="r" b="b"/>
              <a:pathLst>
                <a:path w="144779" h="144779">
                  <a:moveTo>
                    <a:pt x="144564" y="0"/>
                  </a:moveTo>
                  <a:lnTo>
                    <a:pt x="96443" y="0"/>
                  </a:lnTo>
                  <a:lnTo>
                    <a:pt x="96443" y="96520"/>
                  </a:lnTo>
                  <a:lnTo>
                    <a:pt x="0" y="96520"/>
                  </a:lnTo>
                  <a:lnTo>
                    <a:pt x="0" y="144780"/>
                  </a:lnTo>
                  <a:lnTo>
                    <a:pt x="144564" y="144780"/>
                  </a:lnTo>
                  <a:lnTo>
                    <a:pt x="144564" y="96520"/>
                  </a:lnTo>
                  <a:lnTo>
                    <a:pt x="144564" y="0"/>
                  </a:lnTo>
                  <a:close/>
                </a:path>
              </a:pathLst>
            </a:custGeom>
            <a:solidFill>
              <a:srgbClr val="FFFFFF">
                <a:alpha val="7244"/>
              </a:srgbClr>
            </a:solidFill>
          </p:spPr>
          <p:txBody>
            <a:bodyPr wrap="square" lIns="0" tIns="0" rIns="0" bIns="0" rtlCol="0"/>
            <a:lstStyle/>
            <a:p>
              <a:endParaRPr/>
            </a:p>
          </p:txBody>
        </p:sp>
        <p:sp>
          <p:nvSpPr>
            <p:cNvPr id="44" name="object 44"/>
            <p:cNvSpPr/>
            <p:nvPr/>
          </p:nvSpPr>
          <p:spPr>
            <a:xfrm>
              <a:off x="4353014" y="5422258"/>
              <a:ext cx="144780" cy="144780"/>
            </a:xfrm>
            <a:custGeom>
              <a:avLst/>
              <a:gdLst/>
              <a:ahLst/>
              <a:cxnLst/>
              <a:rect l="l" t="t" r="r" b="b"/>
              <a:pathLst>
                <a:path w="144779" h="144779">
                  <a:moveTo>
                    <a:pt x="144576" y="96520"/>
                  </a:moveTo>
                  <a:lnTo>
                    <a:pt x="48120" y="96520"/>
                  </a:lnTo>
                  <a:lnTo>
                    <a:pt x="48120" y="0"/>
                  </a:lnTo>
                  <a:lnTo>
                    <a:pt x="0" y="0"/>
                  </a:lnTo>
                  <a:lnTo>
                    <a:pt x="0" y="96520"/>
                  </a:lnTo>
                  <a:lnTo>
                    <a:pt x="12" y="144780"/>
                  </a:lnTo>
                  <a:lnTo>
                    <a:pt x="144576" y="144780"/>
                  </a:lnTo>
                  <a:lnTo>
                    <a:pt x="144576" y="96520"/>
                  </a:lnTo>
                  <a:close/>
                </a:path>
              </a:pathLst>
            </a:custGeom>
            <a:solidFill>
              <a:srgbClr val="FFFFFF">
                <a:alpha val="12205"/>
              </a:srgbClr>
            </a:solidFill>
          </p:spPr>
          <p:txBody>
            <a:bodyPr wrap="square" lIns="0" tIns="0" rIns="0" bIns="0" rtlCol="0"/>
            <a:lstStyle/>
            <a:p>
              <a:endParaRPr/>
            </a:p>
          </p:txBody>
        </p:sp>
        <p:sp>
          <p:nvSpPr>
            <p:cNvPr id="45" name="object 45"/>
            <p:cNvSpPr/>
            <p:nvPr/>
          </p:nvSpPr>
          <p:spPr>
            <a:xfrm>
              <a:off x="5220970" y="5422258"/>
              <a:ext cx="144780" cy="144780"/>
            </a:xfrm>
            <a:custGeom>
              <a:avLst/>
              <a:gdLst/>
              <a:ahLst/>
              <a:cxnLst/>
              <a:rect l="l" t="t" r="r" b="b"/>
              <a:pathLst>
                <a:path w="144779" h="144779">
                  <a:moveTo>
                    <a:pt x="144564" y="0"/>
                  </a:moveTo>
                  <a:lnTo>
                    <a:pt x="96443" y="0"/>
                  </a:lnTo>
                  <a:lnTo>
                    <a:pt x="96443" y="96520"/>
                  </a:lnTo>
                  <a:lnTo>
                    <a:pt x="0" y="96520"/>
                  </a:lnTo>
                  <a:lnTo>
                    <a:pt x="0" y="144780"/>
                  </a:lnTo>
                  <a:lnTo>
                    <a:pt x="144564" y="144780"/>
                  </a:lnTo>
                  <a:lnTo>
                    <a:pt x="144564" y="96520"/>
                  </a:lnTo>
                  <a:lnTo>
                    <a:pt x="144564" y="0"/>
                  </a:lnTo>
                  <a:close/>
                </a:path>
              </a:pathLst>
            </a:custGeom>
            <a:solidFill>
              <a:srgbClr val="FFFFFF">
                <a:alpha val="24411"/>
              </a:srgbClr>
            </a:solidFill>
          </p:spPr>
          <p:txBody>
            <a:bodyPr wrap="square" lIns="0" tIns="0" rIns="0" bIns="0" rtlCol="0"/>
            <a:lstStyle/>
            <a:p>
              <a:endParaRPr/>
            </a:p>
          </p:txBody>
        </p:sp>
        <p:sp>
          <p:nvSpPr>
            <p:cNvPr id="46" name="object 46"/>
            <p:cNvSpPr/>
            <p:nvPr/>
          </p:nvSpPr>
          <p:spPr>
            <a:xfrm>
              <a:off x="4353026" y="6294558"/>
              <a:ext cx="144780" cy="144780"/>
            </a:xfrm>
            <a:custGeom>
              <a:avLst/>
              <a:gdLst/>
              <a:ahLst/>
              <a:cxnLst/>
              <a:rect l="l" t="t" r="r" b="b"/>
              <a:pathLst>
                <a:path w="144779" h="144779">
                  <a:moveTo>
                    <a:pt x="144564" y="0"/>
                  </a:moveTo>
                  <a:lnTo>
                    <a:pt x="0" y="0"/>
                  </a:lnTo>
                  <a:lnTo>
                    <a:pt x="0" y="48260"/>
                  </a:lnTo>
                  <a:lnTo>
                    <a:pt x="0" y="144780"/>
                  </a:lnTo>
                  <a:lnTo>
                    <a:pt x="48107" y="144780"/>
                  </a:lnTo>
                  <a:lnTo>
                    <a:pt x="48107" y="48260"/>
                  </a:lnTo>
                  <a:lnTo>
                    <a:pt x="144564" y="48260"/>
                  </a:lnTo>
                  <a:lnTo>
                    <a:pt x="144564" y="0"/>
                  </a:lnTo>
                  <a:close/>
                </a:path>
              </a:pathLst>
            </a:custGeom>
            <a:solidFill>
              <a:srgbClr val="FFFFFF">
                <a:alpha val="14685"/>
              </a:srgbClr>
            </a:solidFill>
          </p:spPr>
          <p:txBody>
            <a:bodyPr wrap="square" lIns="0" tIns="0" rIns="0" bIns="0" rtlCol="0"/>
            <a:lstStyle/>
            <a:p>
              <a:endParaRPr/>
            </a:p>
          </p:txBody>
        </p:sp>
        <p:sp>
          <p:nvSpPr>
            <p:cNvPr id="47" name="object 47"/>
            <p:cNvSpPr/>
            <p:nvPr/>
          </p:nvSpPr>
          <p:spPr>
            <a:xfrm>
              <a:off x="5220970" y="6294558"/>
              <a:ext cx="144780" cy="144780"/>
            </a:xfrm>
            <a:custGeom>
              <a:avLst/>
              <a:gdLst/>
              <a:ahLst/>
              <a:cxnLst/>
              <a:rect l="l" t="t" r="r" b="b"/>
              <a:pathLst>
                <a:path w="144779" h="144779">
                  <a:moveTo>
                    <a:pt x="144564" y="0"/>
                  </a:moveTo>
                  <a:lnTo>
                    <a:pt x="0" y="0"/>
                  </a:lnTo>
                  <a:lnTo>
                    <a:pt x="0" y="48260"/>
                  </a:lnTo>
                  <a:lnTo>
                    <a:pt x="96456" y="48260"/>
                  </a:lnTo>
                  <a:lnTo>
                    <a:pt x="96456" y="144780"/>
                  </a:lnTo>
                  <a:lnTo>
                    <a:pt x="144564" y="144780"/>
                  </a:lnTo>
                  <a:lnTo>
                    <a:pt x="144564" y="48260"/>
                  </a:lnTo>
                  <a:lnTo>
                    <a:pt x="144564" y="0"/>
                  </a:lnTo>
                  <a:close/>
                </a:path>
              </a:pathLst>
            </a:custGeom>
            <a:solidFill>
              <a:srgbClr val="FFFFFF">
                <a:alpha val="7244"/>
              </a:srgbClr>
            </a:solidFill>
          </p:spPr>
          <p:txBody>
            <a:bodyPr wrap="square" lIns="0" tIns="0" rIns="0" bIns="0" rtlCol="0"/>
            <a:lstStyle/>
            <a:p>
              <a:endParaRPr/>
            </a:p>
          </p:txBody>
        </p:sp>
        <p:sp>
          <p:nvSpPr>
            <p:cNvPr id="48" name="object 48"/>
            <p:cNvSpPr/>
            <p:nvPr/>
          </p:nvSpPr>
          <p:spPr>
            <a:xfrm>
              <a:off x="6962585" y="5422258"/>
              <a:ext cx="144780" cy="144780"/>
            </a:xfrm>
            <a:custGeom>
              <a:avLst/>
              <a:gdLst/>
              <a:ahLst/>
              <a:cxnLst/>
              <a:rect l="l" t="t" r="r" b="b"/>
              <a:pathLst>
                <a:path w="144779" h="144779">
                  <a:moveTo>
                    <a:pt x="144564" y="0"/>
                  </a:moveTo>
                  <a:lnTo>
                    <a:pt x="0" y="0"/>
                  </a:lnTo>
                  <a:lnTo>
                    <a:pt x="0" y="48260"/>
                  </a:lnTo>
                  <a:lnTo>
                    <a:pt x="96443" y="48260"/>
                  </a:lnTo>
                  <a:lnTo>
                    <a:pt x="96443" y="144780"/>
                  </a:lnTo>
                  <a:lnTo>
                    <a:pt x="144564" y="144780"/>
                  </a:lnTo>
                  <a:lnTo>
                    <a:pt x="144564" y="48260"/>
                  </a:lnTo>
                  <a:lnTo>
                    <a:pt x="144564" y="0"/>
                  </a:lnTo>
                  <a:close/>
                </a:path>
              </a:pathLst>
            </a:custGeom>
            <a:solidFill>
              <a:srgbClr val="FFFFFF">
                <a:alpha val="14685"/>
              </a:srgbClr>
            </a:solidFill>
          </p:spPr>
          <p:txBody>
            <a:bodyPr wrap="square" lIns="0" tIns="0" rIns="0" bIns="0" rtlCol="0"/>
            <a:lstStyle/>
            <a:p>
              <a:endParaRPr/>
            </a:p>
          </p:txBody>
        </p:sp>
        <p:sp>
          <p:nvSpPr>
            <p:cNvPr id="49" name="object 49"/>
            <p:cNvSpPr/>
            <p:nvPr/>
          </p:nvSpPr>
          <p:spPr>
            <a:xfrm>
              <a:off x="9566402" y="5422258"/>
              <a:ext cx="144780" cy="144780"/>
            </a:xfrm>
            <a:custGeom>
              <a:avLst/>
              <a:gdLst/>
              <a:ahLst/>
              <a:cxnLst/>
              <a:rect l="l" t="t" r="r" b="b"/>
              <a:pathLst>
                <a:path w="144779" h="144779">
                  <a:moveTo>
                    <a:pt x="144564" y="0"/>
                  </a:moveTo>
                  <a:lnTo>
                    <a:pt x="0" y="0"/>
                  </a:lnTo>
                  <a:lnTo>
                    <a:pt x="0" y="48260"/>
                  </a:lnTo>
                  <a:lnTo>
                    <a:pt x="0" y="144780"/>
                  </a:lnTo>
                  <a:lnTo>
                    <a:pt x="48107" y="144780"/>
                  </a:lnTo>
                  <a:lnTo>
                    <a:pt x="48107" y="48260"/>
                  </a:lnTo>
                  <a:lnTo>
                    <a:pt x="144564" y="48260"/>
                  </a:lnTo>
                  <a:lnTo>
                    <a:pt x="144564" y="0"/>
                  </a:lnTo>
                  <a:close/>
                </a:path>
              </a:pathLst>
            </a:custGeom>
            <a:solidFill>
              <a:srgbClr val="FFFFFF">
                <a:alpha val="7244"/>
              </a:srgbClr>
            </a:solidFill>
          </p:spPr>
          <p:txBody>
            <a:bodyPr wrap="square" lIns="0" tIns="0" rIns="0" bIns="0" rtlCol="0"/>
            <a:lstStyle/>
            <a:p>
              <a:endParaRPr/>
            </a:p>
          </p:txBody>
        </p:sp>
        <p:sp>
          <p:nvSpPr>
            <p:cNvPr id="50" name="object 50"/>
            <p:cNvSpPr/>
            <p:nvPr/>
          </p:nvSpPr>
          <p:spPr>
            <a:xfrm>
              <a:off x="6962585" y="6294558"/>
              <a:ext cx="144780" cy="144780"/>
            </a:xfrm>
            <a:custGeom>
              <a:avLst/>
              <a:gdLst/>
              <a:ahLst/>
              <a:cxnLst/>
              <a:rect l="l" t="t" r="r" b="b"/>
              <a:pathLst>
                <a:path w="144779" h="144779">
                  <a:moveTo>
                    <a:pt x="144551" y="96520"/>
                  </a:moveTo>
                  <a:lnTo>
                    <a:pt x="48107" y="96520"/>
                  </a:lnTo>
                  <a:lnTo>
                    <a:pt x="48107" y="0"/>
                  </a:lnTo>
                  <a:lnTo>
                    <a:pt x="0" y="0"/>
                  </a:lnTo>
                  <a:lnTo>
                    <a:pt x="0" y="96520"/>
                  </a:lnTo>
                  <a:lnTo>
                    <a:pt x="0" y="144780"/>
                  </a:lnTo>
                  <a:lnTo>
                    <a:pt x="144551" y="144780"/>
                  </a:lnTo>
                  <a:lnTo>
                    <a:pt x="144551" y="96520"/>
                  </a:lnTo>
                  <a:close/>
                </a:path>
              </a:pathLst>
            </a:custGeom>
            <a:solidFill>
              <a:srgbClr val="FFFFFF">
                <a:alpha val="2479"/>
              </a:srgbClr>
            </a:solidFill>
          </p:spPr>
          <p:txBody>
            <a:bodyPr wrap="square" lIns="0" tIns="0" rIns="0" bIns="0" rtlCol="0"/>
            <a:lstStyle/>
            <a:p>
              <a:endParaRPr/>
            </a:p>
          </p:txBody>
        </p:sp>
        <p:sp>
          <p:nvSpPr>
            <p:cNvPr id="51" name="object 51"/>
            <p:cNvSpPr/>
            <p:nvPr/>
          </p:nvSpPr>
          <p:spPr>
            <a:xfrm>
              <a:off x="9566402" y="6294558"/>
              <a:ext cx="144780" cy="144780"/>
            </a:xfrm>
            <a:custGeom>
              <a:avLst/>
              <a:gdLst/>
              <a:ahLst/>
              <a:cxnLst/>
              <a:rect l="l" t="t" r="r" b="b"/>
              <a:pathLst>
                <a:path w="144779" h="144779">
                  <a:moveTo>
                    <a:pt x="144564" y="0"/>
                  </a:moveTo>
                  <a:lnTo>
                    <a:pt x="96456" y="0"/>
                  </a:lnTo>
                  <a:lnTo>
                    <a:pt x="96456" y="96520"/>
                  </a:lnTo>
                  <a:lnTo>
                    <a:pt x="0" y="96520"/>
                  </a:lnTo>
                  <a:lnTo>
                    <a:pt x="0" y="144780"/>
                  </a:lnTo>
                  <a:lnTo>
                    <a:pt x="144564" y="144780"/>
                  </a:lnTo>
                  <a:lnTo>
                    <a:pt x="144564" y="96520"/>
                  </a:lnTo>
                  <a:lnTo>
                    <a:pt x="144564" y="0"/>
                  </a:lnTo>
                  <a:close/>
                </a:path>
              </a:pathLst>
            </a:custGeom>
            <a:solidFill>
              <a:srgbClr val="FFFFFF">
                <a:alpha val="7244"/>
              </a:srgbClr>
            </a:solidFill>
          </p:spPr>
          <p:txBody>
            <a:bodyPr wrap="square" lIns="0" tIns="0" rIns="0" bIns="0" rtlCol="0"/>
            <a:lstStyle/>
            <a:p>
              <a:endParaRPr/>
            </a:p>
          </p:txBody>
        </p:sp>
        <p:sp>
          <p:nvSpPr>
            <p:cNvPr id="52" name="object 52"/>
            <p:cNvSpPr/>
            <p:nvPr/>
          </p:nvSpPr>
          <p:spPr>
            <a:xfrm>
              <a:off x="7830515" y="5422258"/>
              <a:ext cx="144780" cy="144780"/>
            </a:xfrm>
            <a:custGeom>
              <a:avLst/>
              <a:gdLst/>
              <a:ahLst/>
              <a:cxnLst/>
              <a:rect l="l" t="t" r="r" b="b"/>
              <a:pathLst>
                <a:path w="144779" h="144779">
                  <a:moveTo>
                    <a:pt x="144564" y="96520"/>
                  </a:moveTo>
                  <a:lnTo>
                    <a:pt x="48120" y="96520"/>
                  </a:lnTo>
                  <a:lnTo>
                    <a:pt x="48120" y="0"/>
                  </a:lnTo>
                  <a:lnTo>
                    <a:pt x="0" y="0"/>
                  </a:lnTo>
                  <a:lnTo>
                    <a:pt x="0" y="96520"/>
                  </a:lnTo>
                  <a:lnTo>
                    <a:pt x="0" y="144780"/>
                  </a:lnTo>
                  <a:lnTo>
                    <a:pt x="144564" y="144780"/>
                  </a:lnTo>
                  <a:lnTo>
                    <a:pt x="144564" y="96520"/>
                  </a:lnTo>
                  <a:close/>
                </a:path>
              </a:pathLst>
            </a:custGeom>
            <a:solidFill>
              <a:srgbClr val="FFFFFF">
                <a:alpha val="12205"/>
              </a:srgbClr>
            </a:solidFill>
          </p:spPr>
          <p:txBody>
            <a:bodyPr wrap="square" lIns="0" tIns="0" rIns="0" bIns="0" rtlCol="0"/>
            <a:lstStyle/>
            <a:p>
              <a:endParaRPr/>
            </a:p>
          </p:txBody>
        </p:sp>
        <p:sp>
          <p:nvSpPr>
            <p:cNvPr id="53" name="object 53"/>
            <p:cNvSpPr/>
            <p:nvPr/>
          </p:nvSpPr>
          <p:spPr>
            <a:xfrm>
              <a:off x="8698471" y="5422258"/>
              <a:ext cx="144780" cy="144780"/>
            </a:xfrm>
            <a:custGeom>
              <a:avLst/>
              <a:gdLst/>
              <a:ahLst/>
              <a:cxnLst/>
              <a:rect l="l" t="t" r="r" b="b"/>
              <a:pathLst>
                <a:path w="144779" h="144779">
                  <a:moveTo>
                    <a:pt x="144564" y="0"/>
                  </a:moveTo>
                  <a:lnTo>
                    <a:pt x="96456" y="0"/>
                  </a:lnTo>
                  <a:lnTo>
                    <a:pt x="96456" y="96520"/>
                  </a:lnTo>
                  <a:lnTo>
                    <a:pt x="0" y="96520"/>
                  </a:lnTo>
                  <a:lnTo>
                    <a:pt x="0" y="144780"/>
                  </a:lnTo>
                  <a:lnTo>
                    <a:pt x="144564" y="144780"/>
                  </a:lnTo>
                  <a:lnTo>
                    <a:pt x="144564" y="96520"/>
                  </a:lnTo>
                  <a:lnTo>
                    <a:pt x="144564" y="0"/>
                  </a:lnTo>
                  <a:close/>
                </a:path>
              </a:pathLst>
            </a:custGeom>
            <a:solidFill>
              <a:srgbClr val="FFFFFF">
                <a:alpha val="24411"/>
              </a:srgbClr>
            </a:solidFill>
          </p:spPr>
          <p:txBody>
            <a:bodyPr wrap="square" lIns="0" tIns="0" rIns="0" bIns="0" rtlCol="0"/>
            <a:lstStyle/>
            <a:p>
              <a:endParaRPr/>
            </a:p>
          </p:txBody>
        </p:sp>
        <p:sp>
          <p:nvSpPr>
            <p:cNvPr id="54" name="object 54"/>
            <p:cNvSpPr/>
            <p:nvPr/>
          </p:nvSpPr>
          <p:spPr>
            <a:xfrm>
              <a:off x="7830528" y="6294558"/>
              <a:ext cx="144780" cy="144780"/>
            </a:xfrm>
            <a:custGeom>
              <a:avLst/>
              <a:gdLst/>
              <a:ahLst/>
              <a:cxnLst/>
              <a:rect l="l" t="t" r="r" b="b"/>
              <a:pathLst>
                <a:path w="144779" h="144779">
                  <a:moveTo>
                    <a:pt x="144551" y="0"/>
                  </a:moveTo>
                  <a:lnTo>
                    <a:pt x="0" y="0"/>
                  </a:lnTo>
                  <a:lnTo>
                    <a:pt x="0" y="48260"/>
                  </a:lnTo>
                  <a:lnTo>
                    <a:pt x="0" y="144780"/>
                  </a:lnTo>
                  <a:lnTo>
                    <a:pt x="48107" y="144780"/>
                  </a:lnTo>
                  <a:lnTo>
                    <a:pt x="48107" y="48260"/>
                  </a:lnTo>
                  <a:lnTo>
                    <a:pt x="144551" y="48260"/>
                  </a:lnTo>
                  <a:lnTo>
                    <a:pt x="144551" y="0"/>
                  </a:lnTo>
                  <a:close/>
                </a:path>
              </a:pathLst>
            </a:custGeom>
            <a:solidFill>
              <a:srgbClr val="FFFFFF">
                <a:alpha val="14685"/>
              </a:srgbClr>
            </a:solidFill>
          </p:spPr>
          <p:txBody>
            <a:bodyPr wrap="square" lIns="0" tIns="0" rIns="0" bIns="0" rtlCol="0"/>
            <a:lstStyle/>
            <a:p>
              <a:endParaRPr/>
            </a:p>
          </p:txBody>
        </p:sp>
        <p:sp>
          <p:nvSpPr>
            <p:cNvPr id="55" name="object 55"/>
            <p:cNvSpPr/>
            <p:nvPr/>
          </p:nvSpPr>
          <p:spPr>
            <a:xfrm>
              <a:off x="8698484" y="6294558"/>
              <a:ext cx="144780" cy="144780"/>
            </a:xfrm>
            <a:custGeom>
              <a:avLst/>
              <a:gdLst/>
              <a:ahLst/>
              <a:cxnLst/>
              <a:rect l="l" t="t" r="r" b="b"/>
              <a:pathLst>
                <a:path w="144779" h="144779">
                  <a:moveTo>
                    <a:pt x="144551" y="0"/>
                  </a:moveTo>
                  <a:lnTo>
                    <a:pt x="0" y="0"/>
                  </a:lnTo>
                  <a:lnTo>
                    <a:pt x="0" y="48260"/>
                  </a:lnTo>
                  <a:lnTo>
                    <a:pt x="96443" y="48260"/>
                  </a:lnTo>
                  <a:lnTo>
                    <a:pt x="96443" y="144780"/>
                  </a:lnTo>
                  <a:lnTo>
                    <a:pt x="144551" y="144780"/>
                  </a:lnTo>
                  <a:lnTo>
                    <a:pt x="144551" y="48260"/>
                  </a:lnTo>
                  <a:lnTo>
                    <a:pt x="144551" y="0"/>
                  </a:lnTo>
                  <a:close/>
                </a:path>
              </a:pathLst>
            </a:custGeom>
            <a:solidFill>
              <a:srgbClr val="FFFFFF">
                <a:alpha val="7244"/>
              </a:srgbClr>
            </a:solidFill>
          </p:spPr>
          <p:txBody>
            <a:bodyPr wrap="square" lIns="0" tIns="0" rIns="0" bIns="0" rtlCol="0"/>
            <a:lstStyle/>
            <a:p>
              <a:endParaRPr/>
            </a:p>
          </p:txBody>
        </p:sp>
        <p:sp>
          <p:nvSpPr>
            <p:cNvPr id="56" name="object 56"/>
            <p:cNvSpPr/>
            <p:nvPr/>
          </p:nvSpPr>
          <p:spPr>
            <a:xfrm>
              <a:off x="10440086" y="5422258"/>
              <a:ext cx="144780" cy="144780"/>
            </a:xfrm>
            <a:custGeom>
              <a:avLst/>
              <a:gdLst/>
              <a:ahLst/>
              <a:cxnLst/>
              <a:rect l="l" t="t" r="r" b="b"/>
              <a:pathLst>
                <a:path w="144779" h="144779">
                  <a:moveTo>
                    <a:pt x="144564" y="0"/>
                  </a:moveTo>
                  <a:lnTo>
                    <a:pt x="0" y="0"/>
                  </a:lnTo>
                  <a:lnTo>
                    <a:pt x="0" y="48260"/>
                  </a:lnTo>
                  <a:lnTo>
                    <a:pt x="96443" y="48260"/>
                  </a:lnTo>
                  <a:lnTo>
                    <a:pt x="96443" y="144780"/>
                  </a:lnTo>
                  <a:lnTo>
                    <a:pt x="144564" y="144780"/>
                  </a:lnTo>
                  <a:lnTo>
                    <a:pt x="144564" y="48260"/>
                  </a:lnTo>
                  <a:lnTo>
                    <a:pt x="144564" y="0"/>
                  </a:lnTo>
                  <a:close/>
                </a:path>
              </a:pathLst>
            </a:custGeom>
            <a:solidFill>
              <a:srgbClr val="FFFFFF">
                <a:alpha val="14685"/>
              </a:srgbClr>
            </a:solidFill>
          </p:spPr>
          <p:txBody>
            <a:bodyPr wrap="square" lIns="0" tIns="0" rIns="0" bIns="0" rtlCol="0"/>
            <a:lstStyle/>
            <a:p>
              <a:endParaRPr/>
            </a:p>
          </p:txBody>
        </p:sp>
        <p:sp>
          <p:nvSpPr>
            <p:cNvPr id="57" name="object 57"/>
            <p:cNvSpPr/>
            <p:nvPr/>
          </p:nvSpPr>
          <p:spPr>
            <a:xfrm>
              <a:off x="13043904" y="5422258"/>
              <a:ext cx="144780" cy="144780"/>
            </a:xfrm>
            <a:custGeom>
              <a:avLst/>
              <a:gdLst/>
              <a:ahLst/>
              <a:cxnLst/>
              <a:rect l="l" t="t" r="r" b="b"/>
              <a:pathLst>
                <a:path w="144780" h="144779">
                  <a:moveTo>
                    <a:pt x="144576" y="0"/>
                  </a:moveTo>
                  <a:lnTo>
                    <a:pt x="0" y="0"/>
                  </a:lnTo>
                  <a:lnTo>
                    <a:pt x="0" y="48260"/>
                  </a:lnTo>
                  <a:lnTo>
                    <a:pt x="0" y="144780"/>
                  </a:lnTo>
                  <a:lnTo>
                    <a:pt x="48107" y="144780"/>
                  </a:lnTo>
                  <a:lnTo>
                    <a:pt x="48107" y="48260"/>
                  </a:lnTo>
                  <a:lnTo>
                    <a:pt x="144576" y="48260"/>
                  </a:lnTo>
                  <a:lnTo>
                    <a:pt x="144576" y="0"/>
                  </a:lnTo>
                  <a:close/>
                </a:path>
              </a:pathLst>
            </a:custGeom>
            <a:solidFill>
              <a:srgbClr val="FFFFFF">
                <a:alpha val="7244"/>
              </a:srgbClr>
            </a:solidFill>
          </p:spPr>
          <p:txBody>
            <a:bodyPr wrap="square" lIns="0" tIns="0" rIns="0" bIns="0" rtlCol="0"/>
            <a:lstStyle/>
            <a:p>
              <a:endParaRPr/>
            </a:p>
          </p:txBody>
        </p:sp>
        <p:sp>
          <p:nvSpPr>
            <p:cNvPr id="58" name="object 58"/>
            <p:cNvSpPr/>
            <p:nvPr/>
          </p:nvSpPr>
          <p:spPr>
            <a:xfrm>
              <a:off x="10440086" y="6294558"/>
              <a:ext cx="144780" cy="144780"/>
            </a:xfrm>
            <a:custGeom>
              <a:avLst/>
              <a:gdLst/>
              <a:ahLst/>
              <a:cxnLst/>
              <a:rect l="l" t="t" r="r" b="b"/>
              <a:pathLst>
                <a:path w="144779" h="144779">
                  <a:moveTo>
                    <a:pt x="144551" y="96520"/>
                  </a:moveTo>
                  <a:lnTo>
                    <a:pt x="48107" y="96520"/>
                  </a:lnTo>
                  <a:lnTo>
                    <a:pt x="48107" y="0"/>
                  </a:lnTo>
                  <a:lnTo>
                    <a:pt x="0" y="0"/>
                  </a:lnTo>
                  <a:lnTo>
                    <a:pt x="0" y="96520"/>
                  </a:lnTo>
                  <a:lnTo>
                    <a:pt x="0" y="144780"/>
                  </a:lnTo>
                  <a:lnTo>
                    <a:pt x="144551" y="144780"/>
                  </a:lnTo>
                  <a:lnTo>
                    <a:pt x="144551" y="96520"/>
                  </a:lnTo>
                  <a:close/>
                </a:path>
              </a:pathLst>
            </a:custGeom>
            <a:solidFill>
              <a:srgbClr val="FFFFFF">
                <a:alpha val="2479"/>
              </a:srgbClr>
            </a:solidFill>
          </p:spPr>
          <p:txBody>
            <a:bodyPr wrap="square" lIns="0" tIns="0" rIns="0" bIns="0" rtlCol="0"/>
            <a:lstStyle/>
            <a:p>
              <a:endParaRPr/>
            </a:p>
          </p:txBody>
        </p:sp>
        <p:sp>
          <p:nvSpPr>
            <p:cNvPr id="59" name="object 59"/>
            <p:cNvSpPr/>
            <p:nvPr/>
          </p:nvSpPr>
          <p:spPr>
            <a:xfrm>
              <a:off x="13043904" y="6294558"/>
              <a:ext cx="144780" cy="144780"/>
            </a:xfrm>
            <a:custGeom>
              <a:avLst/>
              <a:gdLst/>
              <a:ahLst/>
              <a:cxnLst/>
              <a:rect l="l" t="t" r="r" b="b"/>
              <a:pathLst>
                <a:path w="144780" h="144779">
                  <a:moveTo>
                    <a:pt x="144564" y="0"/>
                  </a:moveTo>
                  <a:lnTo>
                    <a:pt x="96456" y="0"/>
                  </a:lnTo>
                  <a:lnTo>
                    <a:pt x="96456" y="96520"/>
                  </a:lnTo>
                  <a:lnTo>
                    <a:pt x="0" y="96520"/>
                  </a:lnTo>
                  <a:lnTo>
                    <a:pt x="0" y="144780"/>
                  </a:lnTo>
                  <a:lnTo>
                    <a:pt x="144564" y="144780"/>
                  </a:lnTo>
                  <a:lnTo>
                    <a:pt x="144564" y="96520"/>
                  </a:lnTo>
                  <a:lnTo>
                    <a:pt x="144564" y="0"/>
                  </a:lnTo>
                  <a:close/>
                </a:path>
              </a:pathLst>
            </a:custGeom>
            <a:solidFill>
              <a:srgbClr val="FFFFFF">
                <a:alpha val="7244"/>
              </a:srgbClr>
            </a:solidFill>
          </p:spPr>
          <p:txBody>
            <a:bodyPr wrap="square" lIns="0" tIns="0" rIns="0" bIns="0" rtlCol="0"/>
            <a:lstStyle/>
            <a:p>
              <a:endParaRPr/>
            </a:p>
          </p:txBody>
        </p:sp>
        <p:sp>
          <p:nvSpPr>
            <p:cNvPr id="60" name="object 60"/>
            <p:cNvSpPr/>
            <p:nvPr/>
          </p:nvSpPr>
          <p:spPr>
            <a:xfrm>
              <a:off x="11308016" y="5422258"/>
              <a:ext cx="144780" cy="144780"/>
            </a:xfrm>
            <a:custGeom>
              <a:avLst/>
              <a:gdLst/>
              <a:ahLst/>
              <a:cxnLst/>
              <a:rect l="l" t="t" r="r" b="b"/>
              <a:pathLst>
                <a:path w="144779" h="144779">
                  <a:moveTo>
                    <a:pt x="144576" y="96520"/>
                  </a:moveTo>
                  <a:lnTo>
                    <a:pt x="48120" y="96520"/>
                  </a:lnTo>
                  <a:lnTo>
                    <a:pt x="48120" y="0"/>
                  </a:lnTo>
                  <a:lnTo>
                    <a:pt x="0" y="0"/>
                  </a:lnTo>
                  <a:lnTo>
                    <a:pt x="0" y="96520"/>
                  </a:lnTo>
                  <a:lnTo>
                    <a:pt x="0" y="144780"/>
                  </a:lnTo>
                  <a:lnTo>
                    <a:pt x="144576" y="144780"/>
                  </a:lnTo>
                  <a:lnTo>
                    <a:pt x="144576" y="96520"/>
                  </a:lnTo>
                  <a:close/>
                </a:path>
              </a:pathLst>
            </a:custGeom>
            <a:solidFill>
              <a:srgbClr val="FFFFFF">
                <a:alpha val="12205"/>
              </a:srgbClr>
            </a:solidFill>
          </p:spPr>
          <p:txBody>
            <a:bodyPr wrap="square" lIns="0" tIns="0" rIns="0" bIns="0" rtlCol="0"/>
            <a:lstStyle/>
            <a:p>
              <a:endParaRPr/>
            </a:p>
          </p:txBody>
        </p:sp>
        <p:sp>
          <p:nvSpPr>
            <p:cNvPr id="61" name="object 61"/>
            <p:cNvSpPr/>
            <p:nvPr/>
          </p:nvSpPr>
          <p:spPr>
            <a:xfrm>
              <a:off x="12175973" y="5422258"/>
              <a:ext cx="144780" cy="144780"/>
            </a:xfrm>
            <a:custGeom>
              <a:avLst/>
              <a:gdLst/>
              <a:ahLst/>
              <a:cxnLst/>
              <a:rect l="l" t="t" r="r" b="b"/>
              <a:pathLst>
                <a:path w="144779" h="144779">
                  <a:moveTo>
                    <a:pt x="144564" y="0"/>
                  </a:moveTo>
                  <a:lnTo>
                    <a:pt x="96456" y="0"/>
                  </a:lnTo>
                  <a:lnTo>
                    <a:pt x="96456" y="96520"/>
                  </a:lnTo>
                  <a:lnTo>
                    <a:pt x="0" y="96520"/>
                  </a:lnTo>
                  <a:lnTo>
                    <a:pt x="0" y="144780"/>
                  </a:lnTo>
                  <a:lnTo>
                    <a:pt x="144564" y="144780"/>
                  </a:lnTo>
                  <a:lnTo>
                    <a:pt x="144564" y="96520"/>
                  </a:lnTo>
                  <a:lnTo>
                    <a:pt x="144564" y="0"/>
                  </a:lnTo>
                  <a:close/>
                </a:path>
              </a:pathLst>
            </a:custGeom>
            <a:solidFill>
              <a:srgbClr val="FFFFFF">
                <a:alpha val="24411"/>
              </a:srgbClr>
            </a:solidFill>
          </p:spPr>
          <p:txBody>
            <a:bodyPr wrap="square" lIns="0" tIns="0" rIns="0" bIns="0" rtlCol="0"/>
            <a:lstStyle/>
            <a:p>
              <a:endParaRPr/>
            </a:p>
          </p:txBody>
        </p:sp>
        <p:sp>
          <p:nvSpPr>
            <p:cNvPr id="62" name="object 62"/>
            <p:cNvSpPr/>
            <p:nvPr/>
          </p:nvSpPr>
          <p:spPr>
            <a:xfrm>
              <a:off x="11308029" y="6294558"/>
              <a:ext cx="144780" cy="144780"/>
            </a:xfrm>
            <a:custGeom>
              <a:avLst/>
              <a:gdLst/>
              <a:ahLst/>
              <a:cxnLst/>
              <a:rect l="l" t="t" r="r" b="b"/>
              <a:pathLst>
                <a:path w="144779" h="144779">
                  <a:moveTo>
                    <a:pt x="144564" y="0"/>
                  </a:moveTo>
                  <a:lnTo>
                    <a:pt x="0" y="0"/>
                  </a:lnTo>
                  <a:lnTo>
                    <a:pt x="0" y="48260"/>
                  </a:lnTo>
                  <a:lnTo>
                    <a:pt x="0" y="144780"/>
                  </a:lnTo>
                  <a:lnTo>
                    <a:pt x="48107" y="144780"/>
                  </a:lnTo>
                  <a:lnTo>
                    <a:pt x="48107" y="48260"/>
                  </a:lnTo>
                  <a:lnTo>
                    <a:pt x="144564" y="48260"/>
                  </a:lnTo>
                  <a:lnTo>
                    <a:pt x="144564" y="0"/>
                  </a:lnTo>
                  <a:close/>
                </a:path>
              </a:pathLst>
            </a:custGeom>
            <a:solidFill>
              <a:srgbClr val="FFFFFF">
                <a:alpha val="14685"/>
              </a:srgbClr>
            </a:solidFill>
          </p:spPr>
          <p:txBody>
            <a:bodyPr wrap="square" lIns="0" tIns="0" rIns="0" bIns="0" rtlCol="0"/>
            <a:lstStyle/>
            <a:p>
              <a:endParaRPr/>
            </a:p>
          </p:txBody>
        </p:sp>
        <p:sp>
          <p:nvSpPr>
            <p:cNvPr id="63" name="object 63"/>
            <p:cNvSpPr/>
            <p:nvPr/>
          </p:nvSpPr>
          <p:spPr>
            <a:xfrm>
              <a:off x="12175986" y="6294558"/>
              <a:ext cx="144780" cy="144780"/>
            </a:xfrm>
            <a:custGeom>
              <a:avLst/>
              <a:gdLst/>
              <a:ahLst/>
              <a:cxnLst/>
              <a:rect l="l" t="t" r="r" b="b"/>
              <a:pathLst>
                <a:path w="144779" h="144779">
                  <a:moveTo>
                    <a:pt x="144551" y="0"/>
                  </a:moveTo>
                  <a:lnTo>
                    <a:pt x="0" y="0"/>
                  </a:lnTo>
                  <a:lnTo>
                    <a:pt x="0" y="48260"/>
                  </a:lnTo>
                  <a:lnTo>
                    <a:pt x="96443" y="48260"/>
                  </a:lnTo>
                  <a:lnTo>
                    <a:pt x="96443" y="144780"/>
                  </a:lnTo>
                  <a:lnTo>
                    <a:pt x="144551" y="144780"/>
                  </a:lnTo>
                  <a:lnTo>
                    <a:pt x="144551" y="48260"/>
                  </a:lnTo>
                  <a:lnTo>
                    <a:pt x="144551" y="0"/>
                  </a:lnTo>
                  <a:close/>
                </a:path>
              </a:pathLst>
            </a:custGeom>
            <a:solidFill>
              <a:srgbClr val="FFFFFF">
                <a:alpha val="7244"/>
              </a:srgbClr>
            </a:solidFill>
          </p:spPr>
          <p:txBody>
            <a:bodyPr wrap="square" lIns="0" tIns="0" rIns="0" bIns="0" rtlCol="0"/>
            <a:lstStyle/>
            <a:p>
              <a:endParaRPr/>
            </a:p>
          </p:txBody>
        </p:sp>
        <p:sp>
          <p:nvSpPr>
            <p:cNvPr id="64" name="object 64"/>
            <p:cNvSpPr/>
            <p:nvPr/>
          </p:nvSpPr>
          <p:spPr>
            <a:xfrm>
              <a:off x="13917600" y="5422258"/>
              <a:ext cx="144780" cy="144780"/>
            </a:xfrm>
            <a:custGeom>
              <a:avLst/>
              <a:gdLst/>
              <a:ahLst/>
              <a:cxnLst/>
              <a:rect l="l" t="t" r="r" b="b"/>
              <a:pathLst>
                <a:path w="144780" h="144779">
                  <a:moveTo>
                    <a:pt x="144551" y="0"/>
                  </a:moveTo>
                  <a:lnTo>
                    <a:pt x="0" y="0"/>
                  </a:lnTo>
                  <a:lnTo>
                    <a:pt x="0" y="48260"/>
                  </a:lnTo>
                  <a:lnTo>
                    <a:pt x="96443" y="48260"/>
                  </a:lnTo>
                  <a:lnTo>
                    <a:pt x="96443" y="144780"/>
                  </a:lnTo>
                  <a:lnTo>
                    <a:pt x="144551" y="144780"/>
                  </a:lnTo>
                  <a:lnTo>
                    <a:pt x="144551" y="48260"/>
                  </a:lnTo>
                  <a:lnTo>
                    <a:pt x="144551" y="0"/>
                  </a:lnTo>
                  <a:close/>
                </a:path>
              </a:pathLst>
            </a:custGeom>
            <a:solidFill>
              <a:srgbClr val="FFFFFF">
                <a:alpha val="14685"/>
              </a:srgbClr>
            </a:solidFill>
          </p:spPr>
          <p:txBody>
            <a:bodyPr wrap="square" lIns="0" tIns="0" rIns="0" bIns="0" rtlCol="0"/>
            <a:lstStyle/>
            <a:p>
              <a:endParaRPr/>
            </a:p>
          </p:txBody>
        </p:sp>
        <p:sp>
          <p:nvSpPr>
            <p:cNvPr id="65" name="object 65"/>
            <p:cNvSpPr/>
            <p:nvPr/>
          </p:nvSpPr>
          <p:spPr>
            <a:xfrm>
              <a:off x="16521405" y="5422258"/>
              <a:ext cx="144780" cy="144780"/>
            </a:xfrm>
            <a:custGeom>
              <a:avLst/>
              <a:gdLst/>
              <a:ahLst/>
              <a:cxnLst/>
              <a:rect l="l" t="t" r="r" b="b"/>
              <a:pathLst>
                <a:path w="144780" h="144779">
                  <a:moveTo>
                    <a:pt x="144576" y="0"/>
                  </a:moveTo>
                  <a:lnTo>
                    <a:pt x="0" y="0"/>
                  </a:lnTo>
                  <a:lnTo>
                    <a:pt x="0" y="48260"/>
                  </a:lnTo>
                  <a:lnTo>
                    <a:pt x="0" y="144780"/>
                  </a:lnTo>
                  <a:lnTo>
                    <a:pt x="48120" y="144780"/>
                  </a:lnTo>
                  <a:lnTo>
                    <a:pt x="48120" y="48260"/>
                  </a:lnTo>
                  <a:lnTo>
                    <a:pt x="144576" y="48260"/>
                  </a:lnTo>
                  <a:lnTo>
                    <a:pt x="144576" y="0"/>
                  </a:lnTo>
                  <a:close/>
                </a:path>
              </a:pathLst>
            </a:custGeom>
            <a:solidFill>
              <a:srgbClr val="FFFFFF">
                <a:alpha val="7244"/>
              </a:srgbClr>
            </a:solidFill>
          </p:spPr>
          <p:txBody>
            <a:bodyPr wrap="square" lIns="0" tIns="0" rIns="0" bIns="0" rtlCol="0"/>
            <a:lstStyle/>
            <a:p>
              <a:endParaRPr/>
            </a:p>
          </p:txBody>
        </p:sp>
        <p:sp>
          <p:nvSpPr>
            <p:cNvPr id="66" name="object 66"/>
            <p:cNvSpPr/>
            <p:nvPr/>
          </p:nvSpPr>
          <p:spPr>
            <a:xfrm>
              <a:off x="13917600" y="6294558"/>
              <a:ext cx="144780" cy="144780"/>
            </a:xfrm>
            <a:custGeom>
              <a:avLst/>
              <a:gdLst/>
              <a:ahLst/>
              <a:cxnLst/>
              <a:rect l="l" t="t" r="r" b="b"/>
              <a:pathLst>
                <a:path w="144780" h="144779">
                  <a:moveTo>
                    <a:pt x="144538" y="96520"/>
                  </a:moveTo>
                  <a:lnTo>
                    <a:pt x="48094" y="96520"/>
                  </a:lnTo>
                  <a:lnTo>
                    <a:pt x="48094" y="0"/>
                  </a:lnTo>
                  <a:lnTo>
                    <a:pt x="0" y="0"/>
                  </a:lnTo>
                  <a:lnTo>
                    <a:pt x="0" y="96520"/>
                  </a:lnTo>
                  <a:lnTo>
                    <a:pt x="0" y="144780"/>
                  </a:lnTo>
                  <a:lnTo>
                    <a:pt x="144538" y="144780"/>
                  </a:lnTo>
                  <a:lnTo>
                    <a:pt x="144538" y="96520"/>
                  </a:lnTo>
                  <a:close/>
                </a:path>
              </a:pathLst>
            </a:custGeom>
            <a:solidFill>
              <a:srgbClr val="FFFFFF">
                <a:alpha val="2479"/>
              </a:srgbClr>
            </a:solidFill>
          </p:spPr>
          <p:txBody>
            <a:bodyPr wrap="square" lIns="0" tIns="0" rIns="0" bIns="0" rtlCol="0"/>
            <a:lstStyle/>
            <a:p>
              <a:endParaRPr/>
            </a:p>
          </p:txBody>
        </p:sp>
        <p:sp>
          <p:nvSpPr>
            <p:cNvPr id="67" name="object 67"/>
            <p:cNvSpPr/>
            <p:nvPr/>
          </p:nvSpPr>
          <p:spPr>
            <a:xfrm>
              <a:off x="16521417" y="6294558"/>
              <a:ext cx="144780" cy="144780"/>
            </a:xfrm>
            <a:custGeom>
              <a:avLst/>
              <a:gdLst/>
              <a:ahLst/>
              <a:cxnLst/>
              <a:rect l="l" t="t" r="r" b="b"/>
              <a:pathLst>
                <a:path w="144780" h="144779">
                  <a:moveTo>
                    <a:pt x="144551" y="0"/>
                  </a:moveTo>
                  <a:lnTo>
                    <a:pt x="96443" y="0"/>
                  </a:lnTo>
                  <a:lnTo>
                    <a:pt x="96443" y="96520"/>
                  </a:lnTo>
                  <a:lnTo>
                    <a:pt x="0" y="96520"/>
                  </a:lnTo>
                  <a:lnTo>
                    <a:pt x="0" y="144780"/>
                  </a:lnTo>
                  <a:lnTo>
                    <a:pt x="144551" y="144780"/>
                  </a:lnTo>
                  <a:lnTo>
                    <a:pt x="144551" y="96520"/>
                  </a:lnTo>
                  <a:lnTo>
                    <a:pt x="144551" y="0"/>
                  </a:lnTo>
                  <a:close/>
                </a:path>
              </a:pathLst>
            </a:custGeom>
            <a:solidFill>
              <a:srgbClr val="FFFFFF">
                <a:alpha val="7244"/>
              </a:srgbClr>
            </a:solidFill>
          </p:spPr>
          <p:txBody>
            <a:bodyPr wrap="square" lIns="0" tIns="0" rIns="0" bIns="0" rtlCol="0"/>
            <a:lstStyle/>
            <a:p>
              <a:endParaRPr/>
            </a:p>
          </p:txBody>
        </p:sp>
        <p:sp>
          <p:nvSpPr>
            <p:cNvPr id="68" name="object 68"/>
            <p:cNvSpPr/>
            <p:nvPr/>
          </p:nvSpPr>
          <p:spPr>
            <a:xfrm>
              <a:off x="14785531" y="5422258"/>
              <a:ext cx="144780" cy="144780"/>
            </a:xfrm>
            <a:custGeom>
              <a:avLst/>
              <a:gdLst/>
              <a:ahLst/>
              <a:cxnLst/>
              <a:rect l="l" t="t" r="r" b="b"/>
              <a:pathLst>
                <a:path w="144780" h="144779">
                  <a:moveTo>
                    <a:pt x="144551" y="96520"/>
                  </a:moveTo>
                  <a:lnTo>
                    <a:pt x="48107" y="96520"/>
                  </a:lnTo>
                  <a:lnTo>
                    <a:pt x="48107" y="0"/>
                  </a:lnTo>
                  <a:lnTo>
                    <a:pt x="0" y="0"/>
                  </a:lnTo>
                  <a:lnTo>
                    <a:pt x="0" y="96520"/>
                  </a:lnTo>
                  <a:lnTo>
                    <a:pt x="0" y="144780"/>
                  </a:lnTo>
                  <a:lnTo>
                    <a:pt x="144551" y="144780"/>
                  </a:lnTo>
                  <a:lnTo>
                    <a:pt x="144551" y="96520"/>
                  </a:lnTo>
                  <a:close/>
                </a:path>
              </a:pathLst>
            </a:custGeom>
            <a:solidFill>
              <a:srgbClr val="FFFFFF">
                <a:alpha val="12205"/>
              </a:srgbClr>
            </a:solidFill>
          </p:spPr>
          <p:txBody>
            <a:bodyPr wrap="square" lIns="0" tIns="0" rIns="0" bIns="0" rtlCol="0"/>
            <a:lstStyle/>
            <a:p>
              <a:endParaRPr/>
            </a:p>
          </p:txBody>
        </p:sp>
        <p:sp>
          <p:nvSpPr>
            <p:cNvPr id="69" name="object 69"/>
            <p:cNvSpPr/>
            <p:nvPr/>
          </p:nvSpPr>
          <p:spPr>
            <a:xfrm>
              <a:off x="15653487" y="5422258"/>
              <a:ext cx="144780" cy="144780"/>
            </a:xfrm>
            <a:custGeom>
              <a:avLst/>
              <a:gdLst/>
              <a:ahLst/>
              <a:cxnLst/>
              <a:rect l="l" t="t" r="r" b="b"/>
              <a:pathLst>
                <a:path w="144780" h="144779">
                  <a:moveTo>
                    <a:pt x="144551" y="0"/>
                  </a:moveTo>
                  <a:lnTo>
                    <a:pt x="96443" y="0"/>
                  </a:lnTo>
                  <a:lnTo>
                    <a:pt x="96443" y="96520"/>
                  </a:lnTo>
                  <a:lnTo>
                    <a:pt x="0" y="96520"/>
                  </a:lnTo>
                  <a:lnTo>
                    <a:pt x="0" y="144780"/>
                  </a:lnTo>
                  <a:lnTo>
                    <a:pt x="144551" y="144780"/>
                  </a:lnTo>
                  <a:lnTo>
                    <a:pt x="144551" y="96520"/>
                  </a:lnTo>
                  <a:lnTo>
                    <a:pt x="144551" y="0"/>
                  </a:lnTo>
                  <a:close/>
                </a:path>
              </a:pathLst>
            </a:custGeom>
            <a:solidFill>
              <a:srgbClr val="FFFFFF">
                <a:alpha val="24411"/>
              </a:srgbClr>
            </a:solidFill>
          </p:spPr>
          <p:txBody>
            <a:bodyPr wrap="square" lIns="0" tIns="0" rIns="0" bIns="0" rtlCol="0"/>
            <a:lstStyle/>
            <a:p>
              <a:endParaRPr/>
            </a:p>
          </p:txBody>
        </p:sp>
        <p:sp>
          <p:nvSpPr>
            <p:cNvPr id="70" name="object 70"/>
            <p:cNvSpPr/>
            <p:nvPr/>
          </p:nvSpPr>
          <p:spPr>
            <a:xfrm>
              <a:off x="14785531" y="6294558"/>
              <a:ext cx="144780" cy="144780"/>
            </a:xfrm>
            <a:custGeom>
              <a:avLst/>
              <a:gdLst/>
              <a:ahLst/>
              <a:cxnLst/>
              <a:rect l="l" t="t" r="r" b="b"/>
              <a:pathLst>
                <a:path w="144780" h="144779">
                  <a:moveTo>
                    <a:pt x="144551" y="0"/>
                  </a:moveTo>
                  <a:lnTo>
                    <a:pt x="0" y="0"/>
                  </a:lnTo>
                  <a:lnTo>
                    <a:pt x="0" y="48260"/>
                  </a:lnTo>
                  <a:lnTo>
                    <a:pt x="0" y="144780"/>
                  </a:lnTo>
                  <a:lnTo>
                    <a:pt x="48107" y="144780"/>
                  </a:lnTo>
                  <a:lnTo>
                    <a:pt x="48107" y="48260"/>
                  </a:lnTo>
                  <a:lnTo>
                    <a:pt x="144551" y="48260"/>
                  </a:lnTo>
                  <a:lnTo>
                    <a:pt x="144551" y="0"/>
                  </a:lnTo>
                  <a:close/>
                </a:path>
              </a:pathLst>
            </a:custGeom>
            <a:solidFill>
              <a:srgbClr val="FFFFFF">
                <a:alpha val="14685"/>
              </a:srgbClr>
            </a:solidFill>
          </p:spPr>
          <p:txBody>
            <a:bodyPr wrap="square" lIns="0" tIns="0" rIns="0" bIns="0" rtlCol="0"/>
            <a:lstStyle/>
            <a:p>
              <a:endParaRPr/>
            </a:p>
          </p:txBody>
        </p:sp>
        <p:sp>
          <p:nvSpPr>
            <p:cNvPr id="71" name="object 71"/>
            <p:cNvSpPr/>
            <p:nvPr/>
          </p:nvSpPr>
          <p:spPr>
            <a:xfrm>
              <a:off x="15653487" y="6294558"/>
              <a:ext cx="144780" cy="144780"/>
            </a:xfrm>
            <a:custGeom>
              <a:avLst/>
              <a:gdLst/>
              <a:ahLst/>
              <a:cxnLst/>
              <a:rect l="l" t="t" r="r" b="b"/>
              <a:pathLst>
                <a:path w="144780" h="144779">
                  <a:moveTo>
                    <a:pt x="144564" y="0"/>
                  </a:moveTo>
                  <a:lnTo>
                    <a:pt x="0" y="0"/>
                  </a:lnTo>
                  <a:lnTo>
                    <a:pt x="0" y="48260"/>
                  </a:lnTo>
                  <a:lnTo>
                    <a:pt x="96443" y="48260"/>
                  </a:lnTo>
                  <a:lnTo>
                    <a:pt x="96443" y="144780"/>
                  </a:lnTo>
                  <a:lnTo>
                    <a:pt x="144551" y="144780"/>
                  </a:lnTo>
                  <a:lnTo>
                    <a:pt x="144551" y="48260"/>
                  </a:lnTo>
                  <a:lnTo>
                    <a:pt x="144564" y="0"/>
                  </a:lnTo>
                  <a:close/>
                </a:path>
              </a:pathLst>
            </a:custGeom>
            <a:solidFill>
              <a:srgbClr val="FFFFFF">
                <a:alpha val="7244"/>
              </a:srgbClr>
            </a:solidFill>
          </p:spPr>
          <p:txBody>
            <a:bodyPr wrap="square" lIns="0" tIns="0" rIns="0" bIns="0" rtlCol="0"/>
            <a:lstStyle/>
            <a:p>
              <a:endParaRPr/>
            </a:p>
          </p:txBody>
        </p:sp>
      </p:grpSp>
      <p:grpSp>
        <p:nvGrpSpPr>
          <p:cNvPr id="73" name="object 73"/>
          <p:cNvGrpSpPr/>
          <p:nvPr/>
        </p:nvGrpSpPr>
        <p:grpSpPr>
          <a:xfrm>
            <a:off x="2067180" y="1678764"/>
            <a:ext cx="15970250" cy="6086475"/>
            <a:chOff x="2067180" y="1678764"/>
            <a:chExt cx="15970250" cy="6086475"/>
          </a:xfrm>
        </p:grpSpPr>
        <p:sp>
          <p:nvSpPr>
            <p:cNvPr id="74" name="object 74"/>
            <p:cNvSpPr/>
            <p:nvPr/>
          </p:nvSpPr>
          <p:spPr>
            <a:xfrm>
              <a:off x="2067179" y="1678768"/>
              <a:ext cx="15970250" cy="6086475"/>
            </a:xfrm>
            <a:custGeom>
              <a:avLst/>
              <a:gdLst/>
              <a:ahLst/>
              <a:cxnLst/>
              <a:rect l="l" t="t" r="r" b="b"/>
              <a:pathLst>
                <a:path w="15970250" h="6086475">
                  <a:moveTo>
                    <a:pt x="815416" y="0"/>
                  </a:moveTo>
                  <a:lnTo>
                    <a:pt x="543039" y="0"/>
                  </a:lnTo>
                  <a:lnTo>
                    <a:pt x="543039" y="518160"/>
                  </a:lnTo>
                  <a:lnTo>
                    <a:pt x="0" y="518160"/>
                  </a:lnTo>
                  <a:lnTo>
                    <a:pt x="0" y="773430"/>
                  </a:lnTo>
                  <a:lnTo>
                    <a:pt x="0" y="777240"/>
                  </a:lnTo>
                  <a:lnTo>
                    <a:pt x="813663" y="777240"/>
                  </a:lnTo>
                  <a:lnTo>
                    <a:pt x="813663" y="773430"/>
                  </a:lnTo>
                  <a:lnTo>
                    <a:pt x="815416" y="773430"/>
                  </a:lnTo>
                  <a:lnTo>
                    <a:pt x="815416" y="518160"/>
                  </a:lnTo>
                  <a:lnTo>
                    <a:pt x="815416" y="0"/>
                  </a:lnTo>
                  <a:close/>
                </a:path>
                <a:path w="15970250" h="6086475">
                  <a:moveTo>
                    <a:pt x="15969730" y="5309184"/>
                  </a:moveTo>
                  <a:lnTo>
                    <a:pt x="15158200" y="5309184"/>
                  </a:lnTo>
                  <a:lnTo>
                    <a:pt x="15154313" y="5312029"/>
                  </a:lnTo>
                  <a:lnTo>
                    <a:pt x="15154313" y="6086081"/>
                  </a:lnTo>
                  <a:lnTo>
                    <a:pt x="15426690" y="6086081"/>
                  </a:lnTo>
                  <a:lnTo>
                    <a:pt x="15426690" y="5567743"/>
                  </a:lnTo>
                  <a:lnTo>
                    <a:pt x="15969730" y="5567743"/>
                  </a:lnTo>
                  <a:lnTo>
                    <a:pt x="15969730" y="5309184"/>
                  </a:lnTo>
                  <a:close/>
                </a:path>
              </a:pathLst>
            </a:custGeom>
            <a:solidFill>
              <a:srgbClr val="FFFFFF"/>
            </a:solidFill>
          </p:spPr>
          <p:txBody>
            <a:bodyPr wrap="square" lIns="0" tIns="0" rIns="0" bIns="0" rtlCol="0"/>
            <a:lstStyle/>
            <a:p>
              <a:endParaRPr/>
            </a:p>
          </p:txBody>
        </p:sp>
        <p:sp>
          <p:nvSpPr>
            <p:cNvPr id="75" name="object 75"/>
            <p:cNvSpPr/>
            <p:nvPr/>
          </p:nvSpPr>
          <p:spPr>
            <a:xfrm>
              <a:off x="2339594" y="1935765"/>
              <a:ext cx="15425419" cy="5572125"/>
            </a:xfrm>
            <a:custGeom>
              <a:avLst/>
              <a:gdLst/>
              <a:ahLst/>
              <a:cxnLst/>
              <a:rect l="l" t="t" r="r" b="b"/>
              <a:pathLst>
                <a:path w="15425419" h="5572125">
                  <a:moveTo>
                    <a:pt x="815428" y="0"/>
                  </a:moveTo>
                  <a:lnTo>
                    <a:pt x="543039" y="0"/>
                  </a:lnTo>
                  <a:lnTo>
                    <a:pt x="543039" y="518160"/>
                  </a:lnTo>
                  <a:lnTo>
                    <a:pt x="0" y="518160"/>
                  </a:lnTo>
                  <a:lnTo>
                    <a:pt x="0" y="773430"/>
                  </a:lnTo>
                  <a:lnTo>
                    <a:pt x="0" y="777240"/>
                  </a:lnTo>
                  <a:lnTo>
                    <a:pt x="813663" y="777240"/>
                  </a:lnTo>
                  <a:lnTo>
                    <a:pt x="813663" y="773430"/>
                  </a:lnTo>
                  <a:lnTo>
                    <a:pt x="815428" y="773430"/>
                  </a:lnTo>
                  <a:lnTo>
                    <a:pt x="815428" y="518160"/>
                  </a:lnTo>
                  <a:lnTo>
                    <a:pt x="815428" y="0"/>
                  </a:lnTo>
                  <a:close/>
                </a:path>
                <a:path w="15425419" h="5572125">
                  <a:moveTo>
                    <a:pt x="15424887" y="4795190"/>
                  </a:moveTo>
                  <a:lnTo>
                    <a:pt x="14613344" y="4795190"/>
                  </a:lnTo>
                  <a:lnTo>
                    <a:pt x="14609471" y="4798022"/>
                  </a:lnTo>
                  <a:lnTo>
                    <a:pt x="14609471" y="5572074"/>
                  </a:lnTo>
                  <a:lnTo>
                    <a:pt x="14881860" y="5572074"/>
                  </a:lnTo>
                  <a:lnTo>
                    <a:pt x="14881860" y="5053749"/>
                  </a:lnTo>
                  <a:lnTo>
                    <a:pt x="15424887" y="5053749"/>
                  </a:lnTo>
                  <a:lnTo>
                    <a:pt x="15424887" y="4795190"/>
                  </a:lnTo>
                  <a:close/>
                </a:path>
              </a:pathLst>
            </a:custGeom>
            <a:solidFill>
              <a:srgbClr val="FFFFFF">
                <a:alpha val="19999"/>
              </a:srgbClr>
            </a:solidFill>
          </p:spPr>
          <p:txBody>
            <a:bodyPr wrap="square" lIns="0" tIns="0" rIns="0" bIns="0" rtlCol="0"/>
            <a:lstStyle/>
            <a:p>
              <a:endParaRPr/>
            </a:p>
          </p:txBody>
        </p:sp>
      </p:grpSp>
      <p:sp>
        <p:nvSpPr>
          <p:cNvPr id="76" name="object 76"/>
          <p:cNvSpPr txBox="1">
            <a:spLocks noGrp="1"/>
          </p:cNvSpPr>
          <p:nvPr>
            <p:ph type="body" idx="1"/>
          </p:nvPr>
        </p:nvSpPr>
        <p:spPr>
          <a:xfrm>
            <a:off x="5127643" y="3135958"/>
            <a:ext cx="9850119" cy="3672968"/>
          </a:xfrm>
          <a:prstGeom prst="rect">
            <a:avLst/>
          </a:prstGeom>
        </p:spPr>
        <p:txBody>
          <a:bodyPr vert="horz" wrap="square" lIns="0" tIns="323215" rIns="0" bIns="0" rtlCol="0">
            <a:spAutoFit/>
          </a:bodyPr>
          <a:lstStyle/>
          <a:p>
            <a:pPr algn="ctr">
              <a:lnSpc>
                <a:spcPct val="100000"/>
              </a:lnSpc>
              <a:spcBef>
                <a:spcPts val="2545"/>
              </a:spcBef>
            </a:pPr>
            <a:r>
              <a:rPr lang="nl-NL" b="1" spc="-20" dirty="0"/>
              <a:t>Word</a:t>
            </a:r>
            <a:r>
              <a:rPr lang="nl-NL" b="1" spc="-75" dirty="0"/>
              <a:t> </a:t>
            </a:r>
            <a:r>
              <a:rPr lang="nl-NL" b="1" spc="120" dirty="0"/>
              <a:t>lid</a:t>
            </a:r>
            <a:r>
              <a:rPr lang="nl-NL" b="1" spc="-75" dirty="0"/>
              <a:t> </a:t>
            </a:r>
            <a:r>
              <a:rPr lang="nl-NL" b="1" spc="70" dirty="0"/>
              <a:t>van</a:t>
            </a:r>
            <a:r>
              <a:rPr lang="nl-NL" b="1" spc="-75" dirty="0"/>
              <a:t> </a:t>
            </a:r>
            <a:r>
              <a:rPr lang="nl-NL" b="1" spc="55" dirty="0"/>
              <a:t>de</a:t>
            </a:r>
            <a:r>
              <a:rPr lang="nl-NL" b="1" spc="-75" dirty="0"/>
              <a:t> </a:t>
            </a:r>
            <a:r>
              <a:rPr lang="nl-NL" b="1" spc="80" dirty="0"/>
              <a:t>community</a:t>
            </a:r>
            <a:r>
              <a:rPr lang="nl-NL" b="1" spc="-75" dirty="0"/>
              <a:t> </a:t>
            </a:r>
            <a:r>
              <a:rPr lang="nl-NL" b="1" spc="75" dirty="0"/>
              <a:t>en</a:t>
            </a:r>
            <a:r>
              <a:rPr lang="nl-NL" b="1" spc="-70" dirty="0"/>
              <a:t> </a:t>
            </a:r>
            <a:r>
              <a:rPr lang="nl-NL" b="1" spc="135" dirty="0"/>
              <a:t>blijf </a:t>
            </a:r>
            <a:r>
              <a:rPr lang="nl-NL" b="1" spc="50" dirty="0"/>
              <a:t>op</a:t>
            </a:r>
            <a:r>
              <a:rPr lang="nl-NL" b="1" spc="-70" dirty="0"/>
              <a:t> </a:t>
            </a:r>
            <a:r>
              <a:rPr lang="nl-NL" b="1" spc="55" dirty="0"/>
              <a:t>de</a:t>
            </a:r>
            <a:r>
              <a:rPr lang="nl-NL" b="1" spc="-65" dirty="0"/>
              <a:t> </a:t>
            </a:r>
            <a:r>
              <a:rPr lang="nl-NL" b="1" spc="60" dirty="0"/>
              <a:t>hoogte</a:t>
            </a:r>
            <a:r>
              <a:rPr lang="nl-NL" b="1" spc="-70" dirty="0"/>
              <a:t> </a:t>
            </a:r>
            <a:r>
              <a:rPr lang="nl-NL" b="1" spc="70" dirty="0"/>
              <a:t>van</a:t>
            </a:r>
            <a:r>
              <a:rPr lang="nl-NL" b="1" spc="-65" dirty="0"/>
              <a:t> </a:t>
            </a:r>
            <a:r>
              <a:rPr lang="nl-NL" b="1" spc="55" dirty="0"/>
              <a:t>de</a:t>
            </a:r>
            <a:r>
              <a:rPr lang="nl-NL" b="1" spc="-70" dirty="0"/>
              <a:t> </a:t>
            </a:r>
            <a:r>
              <a:rPr lang="nl-NL" b="1" spc="85" dirty="0"/>
              <a:t>laatste</a:t>
            </a:r>
            <a:r>
              <a:rPr lang="nl-NL" b="1" spc="-65" dirty="0"/>
              <a:t> </a:t>
            </a:r>
            <a:r>
              <a:rPr lang="nl-NL" b="1" spc="100" dirty="0"/>
              <a:t>ontwikkelingen</a:t>
            </a:r>
          </a:p>
          <a:p>
            <a:pPr marL="2181860" marR="2176780" algn="ctr">
              <a:lnSpc>
                <a:spcPct val="103200"/>
              </a:lnSpc>
              <a:spcBef>
                <a:spcPts val="2280"/>
              </a:spcBef>
            </a:pPr>
            <a:r>
              <a:rPr spc="-25" dirty="0">
                <a:solidFill>
                  <a:schemeClr val="bg1"/>
                </a:solidFill>
              </a:rPr>
              <a:t>Laat </a:t>
            </a:r>
            <a:r>
              <a:rPr dirty="0">
                <a:solidFill>
                  <a:schemeClr val="bg1"/>
                </a:solidFill>
              </a:rPr>
              <a:t>je </a:t>
            </a:r>
            <a:r>
              <a:rPr spc="-20" dirty="0" err="1">
                <a:solidFill>
                  <a:schemeClr val="bg1"/>
                </a:solidFill>
              </a:rPr>
              <a:t>gegevens</a:t>
            </a:r>
            <a:r>
              <a:rPr lang="en-US" spc="-20" dirty="0">
                <a:solidFill>
                  <a:schemeClr val="bg1"/>
                </a:solidFill>
              </a:rPr>
              <a:t> </a:t>
            </a:r>
            <a:r>
              <a:rPr spc="-15" dirty="0">
                <a:solidFill>
                  <a:schemeClr val="bg1"/>
                </a:solidFill>
              </a:rPr>
              <a:t>achter</a:t>
            </a:r>
            <a:r>
              <a:rPr lang="en-US" spc="-15" dirty="0">
                <a:solidFill>
                  <a:schemeClr val="bg1"/>
                </a:solidFill>
              </a:rPr>
              <a:t> </a:t>
            </a:r>
            <a:r>
              <a:rPr spc="-5" dirty="0">
                <a:solidFill>
                  <a:schemeClr val="bg1"/>
                </a:solidFill>
              </a:rPr>
              <a:t>op</a:t>
            </a:r>
            <a:r>
              <a:rPr spc="-95" dirty="0">
                <a:solidFill>
                  <a:schemeClr val="bg1"/>
                </a:solidFill>
              </a:rPr>
              <a:t> </a:t>
            </a:r>
            <a:r>
              <a:rPr spc="-25" dirty="0">
                <a:solidFill>
                  <a:schemeClr val="bg1"/>
                </a:solidFill>
              </a:rPr>
              <a:t>www.pvbnederland.nl</a:t>
            </a:r>
            <a:endParaRPr spc="-25" dirty="0">
              <a:solidFill>
                <a:schemeClr val="bg1"/>
              </a:solidFill>
              <a:hlinkClick r:id="rId12">
                <a:extLst>
                  <a:ext uri="{A12FA001-AC4F-418D-AE19-62706E023703}">
                    <ahyp:hlinkClr xmlns:ahyp="http://schemas.microsoft.com/office/drawing/2018/hyperlinkcolor" val="tx"/>
                  </a:ext>
                </a:extLst>
              </a:hlinkClick>
            </a:endParaRPr>
          </a:p>
        </p:txBody>
      </p:sp>
      <p:sp>
        <p:nvSpPr>
          <p:cNvPr id="77" name="object 77"/>
          <p:cNvSpPr txBox="1"/>
          <p:nvPr/>
        </p:nvSpPr>
        <p:spPr>
          <a:xfrm>
            <a:off x="3663669" y="7344348"/>
            <a:ext cx="12368023" cy="779780"/>
          </a:xfrm>
          <a:prstGeom prst="rect">
            <a:avLst/>
          </a:prstGeom>
        </p:spPr>
        <p:txBody>
          <a:bodyPr vert="horz" wrap="square" lIns="0" tIns="12065" rIns="0" bIns="0" rtlCol="0">
            <a:spAutoFit/>
          </a:bodyPr>
          <a:lstStyle/>
          <a:p>
            <a:pPr marL="12700" algn="ctr">
              <a:lnSpc>
                <a:spcPct val="100000"/>
              </a:lnSpc>
              <a:spcBef>
                <a:spcPts val="95"/>
              </a:spcBef>
            </a:pPr>
            <a:r>
              <a:rPr sz="4950" spc="90" dirty="0">
                <a:solidFill>
                  <a:srgbClr val="FFFFFF"/>
                </a:solidFill>
                <a:latin typeface="Outfit-Thin"/>
                <a:cs typeface="Outfit-Thin"/>
              </a:rPr>
              <a:t>Bedankt</a:t>
            </a:r>
            <a:r>
              <a:rPr sz="4950" spc="-100" dirty="0">
                <a:solidFill>
                  <a:srgbClr val="FFFFFF"/>
                </a:solidFill>
                <a:latin typeface="Outfit-Thin"/>
                <a:cs typeface="Outfit-Thin"/>
              </a:rPr>
              <a:t> </a:t>
            </a:r>
            <a:r>
              <a:rPr sz="4950" spc="65" dirty="0">
                <a:solidFill>
                  <a:srgbClr val="FFFFFF"/>
                </a:solidFill>
                <a:latin typeface="Outfit-Thin"/>
                <a:cs typeface="Outfit-Thin"/>
              </a:rPr>
              <a:t>voor</a:t>
            </a:r>
            <a:r>
              <a:rPr sz="4950" spc="-95" dirty="0">
                <a:solidFill>
                  <a:srgbClr val="FFFFFF"/>
                </a:solidFill>
                <a:latin typeface="Outfit-Thin"/>
                <a:cs typeface="Outfit-Thin"/>
              </a:rPr>
              <a:t> </a:t>
            </a:r>
            <a:r>
              <a:rPr sz="4950" spc="130" dirty="0">
                <a:solidFill>
                  <a:srgbClr val="FFFFFF"/>
                </a:solidFill>
                <a:latin typeface="Outfit-Thin"/>
                <a:cs typeface="Outfit-Thin"/>
              </a:rPr>
              <a:t>je</a:t>
            </a:r>
            <a:r>
              <a:rPr sz="4950" spc="-100" dirty="0">
                <a:solidFill>
                  <a:srgbClr val="FFFFFF"/>
                </a:solidFill>
                <a:latin typeface="Outfit-Thin"/>
                <a:cs typeface="Outfit-Thin"/>
              </a:rPr>
              <a:t> </a:t>
            </a:r>
            <a:r>
              <a:rPr sz="4950" spc="80" dirty="0">
                <a:solidFill>
                  <a:srgbClr val="FFFFFF"/>
                </a:solidFill>
                <a:latin typeface="Outfit-Thin"/>
                <a:cs typeface="Outfit-Thin"/>
              </a:rPr>
              <a:t>aandacht!</a:t>
            </a:r>
            <a:endParaRPr sz="4950" dirty="0">
              <a:latin typeface="Outfit-Thin"/>
              <a:cs typeface="Outfit-Thin"/>
            </a:endParaRPr>
          </a:p>
        </p:txBody>
      </p:sp>
      <p:sp>
        <p:nvSpPr>
          <p:cNvPr id="78" name="object 78"/>
          <p:cNvSpPr txBox="1"/>
          <p:nvPr/>
        </p:nvSpPr>
        <p:spPr>
          <a:xfrm>
            <a:off x="13867769" y="9930204"/>
            <a:ext cx="988694" cy="377825"/>
          </a:xfrm>
          <a:prstGeom prst="rect">
            <a:avLst/>
          </a:prstGeom>
        </p:spPr>
        <p:txBody>
          <a:bodyPr vert="horz" wrap="square" lIns="0" tIns="13335" rIns="0" bIns="0" rtlCol="0">
            <a:spAutoFit/>
          </a:bodyPr>
          <a:lstStyle/>
          <a:p>
            <a:pPr marL="12700" marR="5080">
              <a:lnSpc>
                <a:spcPct val="100000"/>
              </a:lnSpc>
              <a:spcBef>
                <a:spcPts val="105"/>
              </a:spcBef>
            </a:pPr>
            <a:r>
              <a:rPr sz="1150" dirty="0">
                <a:solidFill>
                  <a:srgbClr val="1A315F"/>
                </a:solidFill>
                <a:latin typeface="Outfit-Thin"/>
                <a:cs typeface="Outfit-Thin"/>
              </a:rPr>
              <a:t>Mede mogelijk </a:t>
            </a:r>
            <a:r>
              <a:rPr sz="1150" spc="-225" dirty="0">
                <a:solidFill>
                  <a:srgbClr val="1A315F"/>
                </a:solidFill>
                <a:latin typeface="Outfit-Thin"/>
                <a:cs typeface="Outfit-Thin"/>
              </a:rPr>
              <a:t> </a:t>
            </a:r>
            <a:r>
              <a:rPr sz="1150" spc="-5" dirty="0">
                <a:solidFill>
                  <a:srgbClr val="1A315F"/>
                </a:solidFill>
                <a:latin typeface="Outfit-Thin"/>
                <a:cs typeface="Outfit-Thin"/>
              </a:rPr>
              <a:t>gemaa</a:t>
            </a:r>
            <a:r>
              <a:rPr sz="1150" spc="-45" dirty="0">
                <a:solidFill>
                  <a:srgbClr val="1A315F"/>
                </a:solidFill>
                <a:latin typeface="Outfit-Thin"/>
                <a:cs typeface="Outfit-Thin"/>
              </a:rPr>
              <a:t>k</a:t>
            </a:r>
            <a:r>
              <a:rPr sz="1150" dirty="0">
                <a:solidFill>
                  <a:srgbClr val="1A315F"/>
                </a:solidFill>
                <a:latin typeface="Outfit-Thin"/>
                <a:cs typeface="Outfit-Thin"/>
              </a:rPr>
              <a:t>t</a:t>
            </a:r>
            <a:r>
              <a:rPr sz="1150" spc="-5" dirty="0">
                <a:solidFill>
                  <a:srgbClr val="1A315F"/>
                </a:solidFill>
                <a:latin typeface="Outfit-Thin"/>
                <a:cs typeface="Outfit-Thin"/>
              </a:rPr>
              <a:t> </a:t>
            </a:r>
            <a:r>
              <a:rPr sz="1150" dirty="0">
                <a:solidFill>
                  <a:srgbClr val="1A315F"/>
                </a:solidFill>
                <a:latin typeface="Outfit-Thin"/>
                <a:cs typeface="Outfit-Thin"/>
              </a:rPr>
              <a:t>door:</a:t>
            </a:r>
            <a:endParaRPr sz="1150">
              <a:latin typeface="Outfit-Thin"/>
              <a:cs typeface="Outfit-Thin"/>
            </a:endParaRPr>
          </a:p>
        </p:txBody>
      </p:sp>
      <p:pic>
        <p:nvPicPr>
          <p:cNvPr id="79" name="object 79"/>
          <p:cNvPicPr/>
          <p:nvPr/>
        </p:nvPicPr>
        <p:blipFill>
          <a:blip r:embed="rId13" cstate="print"/>
          <a:stretch>
            <a:fillRect/>
          </a:stretch>
        </p:blipFill>
        <p:spPr>
          <a:xfrm>
            <a:off x="15341209" y="9518202"/>
            <a:ext cx="3244611" cy="1169274"/>
          </a:xfrm>
          <a:prstGeom prst="rect">
            <a:avLst/>
          </a:prstGeom>
        </p:spPr>
      </p:pic>
      <p:sp>
        <p:nvSpPr>
          <p:cNvPr id="80" name="object 80"/>
          <p:cNvSpPr txBox="1"/>
          <p:nvPr/>
        </p:nvSpPr>
        <p:spPr>
          <a:xfrm>
            <a:off x="4500987" y="10018159"/>
            <a:ext cx="878205" cy="201930"/>
          </a:xfrm>
          <a:prstGeom prst="rect">
            <a:avLst/>
          </a:prstGeom>
        </p:spPr>
        <p:txBody>
          <a:bodyPr vert="horz" wrap="square" lIns="0" tIns="13335" rIns="0" bIns="0" rtlCol="0">
            <a:spAutoFit/>
          </a:bodyPr>
          <a:lstStyle/>
          <a:p>
            <a:pPr marL="12700">
              <a:lnSpc>
                <a:spcPct val="100000"/>
              </a:lnSpc>
              <a:spcBef>
                <a:spcPts val="105"/>
              </a:spcBef>
            </a:pPr>
            <a:r>
              <a:rPr sz="1150" spc="-5" dirty="0">
                <a:solidFill>
                  <a:srgbClr val="1A315F"/>
                </a:solidFill>
                <a:latin typeface="Outfit-Thin"/>
                <a:cs typeface="Outfit-Thin"/>
              </a:rPr>
              <a:t>Initiatief</a:t>
            </a:r>
            <a:r>
              <a:rPr sz="1150" spc="-45" dirty="0">
                <a:solidFill>
                  <a:srgbClr val="1A315F"/>
                </a:solidFill>
                <a:latin typeface="Outfit-Thin"/>
                <a:cs typeface="Outfit-Thin"/>
              </a:rPr>
              <a:t> </a:t>
            </a:r>
            <a:r>
              <a:rPr sz="1150" spc="-5" dirty="0">
                <a:solidFill>
                  <a:srgbClr val="1A315F"/>
                </a:solidFill>
                <a:latin typeface="Outfit-Thin"/>
                <a:cs typeface="Outfit-Thin"/>
              </a:rPr>
              <a:t>van:</a:t>
            </a:r>
            <a:endParaRPr sz="1150">
              <a:latin typeface="Outfit-Thin"/>
              <a:cs typeface="Outfit-Thin"/>
            </a:endParaRPr>
          </a:p>
        </p:txBody>
      </p:sp>
      <p:sp>
        <p:nvSpPr>
          <p:cNvPr id="81" name="object 81"/>
          <p:cNvSpPr/>
          <p:nvPr/>
        </p:nvSpPr>
        <p:spPr>
          <a:xfrm>
            <a:off x="10834534" y="9902535"/>
            <a:ext cx="0" cy="516890"/>
          </a:xfrm>
          <a:custGeom>
            <a:avLst/>
            <a:gdLst/>
            <a:ahLst/>
            <a:cxnLst/>
            <a:rect l="l" t="t" r="r" b="b"/>
            <a:pathLst>
              <a:path h="516890">
                <a:moveTo>
                  <a:pt x="0" y="0"/>
                </a:moveTo>
                <a:lnTo>
                  <a:pt x="0" y="516392"/>
                </a:lnTo>
              </a:path>
            </a:pathLst>
          </a:custGeom>
          <a:ln w="9591">
            <a:solidFill>
              <a:srgbClr val="95C1D1"/>
            </a:solidFill>
          </a:ln>
        </p:spPr>
        <p:txBody>
          <a:bodyPr wrap="square" lIns="0" tIns="0" rIns="0" bIns="0" rtlCol="0"/>
          <a:lstStyle/>
          <a:p>
            <a:endParaRPr/>
          </a:p>
        </p:txBody>
      </p:sp>
      <p:sp>
        <p:nvSpPr>
          <p:cNvPr id="82" name="object 82"/>
          <p:cNvSpPr/>
          <p:nvPr/>
        </p:nvSpPr>
        <p:spPr>
          <a:xfrm>
            <a:off x="8720970" y="9902535"/>
            <a:ext cx="0" cy="516890"/>
          </a:xfrm>
          <a:custGeom>
            <a:avLst/>
            <a:gdLst/>
            <a:ahLst/>
            <a:cxnLst/>
            <a:rect l="l" t="t" r="r" b="b"/>
            <a:pathLst>
              <a:path h="516890">
                <a:moveTo>
                  <a:pt x="0" y="0"/>
                </a:moveTo>
                <a:lnTo>
                  <a:pt x="0" y="516392"/>
                </a:lnTo>
              </a:path>
            </a:pathLst>
          </a:custGeom>
          <a:ln w="9591">
            <a:solidFill>
              <a:srgbClr val="95C1D1"/>
            </a:solidFill>
          </a:ln>
        </p:spPr>
        <p:txBody>
          <a:bodyPr wrap="square" lIns="0" tIns="0" rIns="0" bIns="0" rtlCol="0"/>
          <a:lstStyle/>
          <a:p>
            <a:endParaRPr/>
          </a:p>
        </p:txBody>
      </p:sp>
      <p:grpSp>
        <p:nvGrpSpPr>
          <p:cNvPr id="83" name="object 83"/>
          <p:cNvGrpSpPr/>
          <p:nvPr/>
        </p:nvGrpSpPr>
        <p:grpSpPr>
          <a:xfrm>
            <a:off x="9009320" y="9969120"/>
            <a:ext cx="1537335" cy="383540"/>
            <a:chOff x="9009320" y="9969120"/>
            <a:chExt cx="1537335" cy="383540"/>
          </a:xfrm>
        </p:grpSpPr>
        <p:pic>
          <p:nvPicPr>
            <p:cNvPr id="84" name="object 84"/>
            <p:cNvPicPr/>
            <p:nvPr/>
          </p:nvPicPr>
          <p:blipFill>
            <a:blip r:embed="rId14" cstate="print"/>
            <a:stretch>
              <a:fillRect/>
            </a:stretch>
          </p:blipFill>
          <p:spPr>
            <a:xfrm>
              <a:off x="10248243" y="9969120"/>
              <a:ext cx="297938" cy="296933"/>
            </a:xfrm>
            <a:prstGeom prst="rect">
              <a:avLst/>
            </a:prstGeom>
          </p:spPr>
        </p:pic>
        <p:pic>
          <p:nvPicPr>
            <p:cNvPr id="85" name="object 85"/>
            <p:cNvPicPr/>
            <p:nvPr/>
          </p:nvPicPr>
          <p:blipFill>
            <a:blip r:embed="rId15" cstate="print"/>
            <a:stretch>
              <a:fillRect/>
            </a:stretch>
          </p:blipFill>
          <p:spPr>
            <a:xfrm>
              <a:off x="9009320" y="10054507"/>
              <a:ext cx="1464341" cy="297834"/>
            </a:xfrm>
            <a:prstGeom prst="rect">
              <a:avLst/>
            </a:prstGeom>
          </p:spPr>
        </p:pic>
      </p:grpSp>
      <p:pic>
        <p:nvPicPr>
          <p:cNvPr id="86" name="object 86"/>
          <p:cNvPicPr/>
          <p:nvPr/>
        </p:nvPicPr>
        <p:blipFill>
          <a:blip r:embed="rId16" cstate="print"/>
          <a:stretch>
            <a:fillRect/>
          </a:stretch>
        </p:blipFill>
        <p:spPr>
          <a:xfrm>
            <a:off x="7043920" y="9902535"/>
            <a:ext cx="1565544" cy="516392"/>
          </a:xfrm>
          <a:prstGeom prst="rect">
            <a:avLst/>
          </a:prstGeom>
        </p:spPr>
      </p:pic>
      <p:pic>
        <p:nvPicPr>
          <p:cNvPr id="87" name="object 87"/>
          <p:cNvPicPr/>
          <p:nvPr/>
        </p:nvPicPr>
        <p:blipFill>
          <a:blip r:embed="rId17" cstate="print"/>
          <a:stretch>
            <a:fillRect/>
          </a:stretch>
        </p:blipFill>
        <p:spPr>
          <a:xfrm>
            <a:off x="5995336" y="9902536"/>
            <a:ext cx="697122" cy="536972"/>
          </a:xfrm>
          <a:prstGeom prst="rect">
            <a:avLst/>
          </a:prstGeom>
        </p:spPr>
      </p:pic>
      <p:pic>
        <p:nvPicPr>
          <p:cNvPr id="88" name="object 88"/>
          <p:cNvPicPr/>
          <p:nvPr/>
        </p:nvPicPr>
        <p:blipFill>
          <a:blip r:embed="rId18" cstate="print"/>
          <a:stretch>
            <a:fillRect/>
          </a:stretch>
        </p:blipFill>
        <p:spPr>
          <a:xfrm>
            <a:off x="11142299" y="9960629"/>
            <a:ext cx="1507734" cy="429242"/>
          </a:xfrm>
          <a:prstGeom prst="rect">
            <a:avLst/>
          </a:prstGeom>
        </p:spPr>
      </p:pic>
      <p:pic>
        <p:nvPicPr>
          <p:cNvPr id="1026" name="Picture 2">
            <a:extLst>
              <a:ext uri="{FF2B5EF4-FFF2-40B4-BE49-F238E27FC236}">
                <a16:creationId xmlns:a16="http://schemas.microsoft.com/office/drawing/2014/main" id="{85E95E0C-132E-E928-8731-D5F537F1FAD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55650" y="429303"/>
            <a:ext cx="10943427" cy="6156321"/>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a:extLst>
              <a:ext uri="{FF2B5EF4-FFF2-40B4-BE49-F238E27FC236}">
                <a16:creationId xmlns:a16="http://schemas.microsoft.com/office/drawing/2014/main" id="{BCCB6F09-2025-608D-CEBD-568E994F0FC4}"/>
              </a:ext>
            </a:extLst>
          </p:cNvPr>
          <p:cNvPicPr>
            <a:picLocks noChangeAspect="1"/>
          </p:cNvPicPr>
          <p:nvPr/>
        </p:nvPicPr>
        <p:blipFill>
          <a:blip r:embed="rId20" cstate="print"/>
          <a:srcRect/>
          <a:stretch>
            <a:fillRect/>
          </a:stretch>
        </p:blipFill>
        <p:spPr bwMode="auto">
          <a:xfrm>
            <a:off x="15749383" y="2403198"/>
            <a:ext cx="3595502" cy="270138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9648825"/>
          </a:xfrm>
          <a:custGeom>
            <a:avLst/>
            <a:gdLst/>
            <a:ahLst/>
            <a:cxnLst/>
            <a:rect l="l" t="t" r="r" b="b"/>
            <a:pathLst>
              <a:path w="10052050" h="9648825">
                <a:moveTo>
                  <a:pt x="0" y="9648711"/>
                </a:moveTo>
                <a:lnTo>
                  <a:pt x="10052049" y="9648711"/>
                </a:lnTo>
                <a:lnTo>
                  <a:pt x="10052049" y="0"/>
                </a:lnTo>
                <a:lnTo>
                  <a:pt x="0" y="0"/>
                </a:lnTo>
                <a:lnTo>
                  <a:pt x="0" y="9648711"/>
                </a:lnTo>
                <a:close/>
              </a:path>
            </a:pathLst>
          </a:custGeom>
          <a:solidFill>
            <a:srgbClr val="EAF3F6"/>
          </a:solidFill>
        </p:spPr>
        <p:txBody>
          <a:bodyPr wrap="square" lIns="0" tIns="0" rIns="0" bIns="0" rtlCol="0"/>
          <a:lstStyle/>
          <a:p>
            <a:endParaRPr/>
          </a:p>
        </p:txBody>
      </p:sp>
      <p:pic>
        <p:nvPicPr>
          <p:cNvPr id="3" name="object 3"/>
          <p:cNvPicPr/>
          <p:nvPr/>
        </p:nvPicPr>
        <p:blipFill>
          <a:blip r:embed="rId2" cstate="print"/>
          <a:stretch>
            <a:fillRect/>
          </a:stretch>
        </p:blipFill>
        <p:spPr>
          <a:xfrm>
            <a:off x="1530600" y="10589793"/>
            <a:ext cx="112164" cy="112153"/>
          </a:xfrm>
          <a:prstGeom prst="rect">
            <a:avLst/>
          </a:prstGeom>
        </p:spPr>
      </p:pic>
      <p:sp>
        <p:nvSpPr>
          <p:cNvPr id="4" name="object 4"/>
          <p:cNvSpPr/>
          <p:nvPr/>
        </p:nvSpPr>
        <p:spPr>
          <a:xfrm>
            <a:off x="1530438" y="10097814"/>
            <a:ext cx="606425" cy="604520"/>
          </a:xfrm>
          <a:custGeom>
            <a:avLst/>
            <a:gdLst/>
            <a:ahLst/>
            <a:cxnLst/>
            <a:rect l="l" t="t" r="r" b="b"/>
            <a:pathLst>
              <a:path w="606425" h="604520">
                <a:moveTo>
                  <a:pt x="362864" y="242062"/>
                </a:moveTo>
                <a:lnTo>
                  <a:pt x="0" y="242062"/>
                </a:lnTo>
                <a:lnTo>
                  <a:pt x="0" y="362712"/>
                </a:lnTo>
                <a:lnTo>
                  <a:pt x="242112" y="362712"/>
                </a:lnTo>
                <a:lnTo>
                  <a:pt x="242112" y="604012"/>
                </a:lnTo>
                <a:lnTo>
                  <a:pt x="362864" y="604012"/>
                </a:lnTo>
                <a:lnTo>
                  <a:pt x="362864" y="362712"/>
                </a:lnTo>
                <a:lnTo>
                  <a:pt x="362864" y="242062"/>
                </a:lnTo>
                <a:close/>
              </a:path>
              <a:path w="606425" h="604520">
                <a:moveTo>
                  <a:pt x="606399" y="0"/>
                </a:moveTo>
                <a:lnTo>
                  <a:pt x="914" y="0"/>
                </a:lnTo>
                <a:lnTo>
                  <a:pt x="914" y="120650"/>
                </a:lnTo>
                <a:lnTo>
                  <a:pt x="485635" y="120650"/>
                </a:lnTo>
                <a:lnTo>
                  <a:pt x="485635" y="604520"/>
                </a:lnTo>
                <a:lnTo>
                  <a:pt x="606399" y="604520"/>
                </a:lnTo>
                <a:lnTo>
                  <a:pt x="606399" y="120650"/>
                </a:lnTo>
                <a:lnTo>
                  <a:pt x="606399" y="0"/>
                </a:lnTo>
                <a:close/>
              </a:path>
            </a:pathLst>
          </a:custGeom>
          <a:solidFill>
            <a:srgbClr val="D59133"/>
          </a:solidFill>
        </p:spPr>
        <p:txBody>
          <a:bodyPr wrap="square" lIns="0" tIns="0" rIns="0" bIns="0" rtlCol="0"/>
          <a:lstStyle/>
          <a:p>
            <a:endParaRPr/>
          </a:p>
        </p:txBody>
      </p:sp>
      <p:sp>
        <p:nvSpPr>
          <p:cNvPr id="5" name="object 5"/>
          <p:cNvSpPr/>
          <p:nvPr/>
        </p:nvSpPr>
        <p:spPr>
          <a:xfrm>
            <a:off x="2258085" y="10097293"/>
            <a:ext cx="653415" cy="363855"/>
          </a:xfrm>
          <a:custGeom>
            <a:avLst/>
            <a:gdLst/>
            <a:ahLst/>
            <a:cxnLst/>
            <a:rect l="l" t="t" r="r" b="b"/>
            <a:pathLst>
              <a:path w="653414" h="363854">
                <a:moveTo>
                  <a:pt x="275424" y="115849"/>
                </a:moveTo>
                <a:lnTo>
                  <a:pt x="266534" y="68326"/>
                </a:lnTo>
                <a:lnTo>
                  <a:pt x="259207" y="53809"/>
                </a:lnTo>
                <a:lnTo>
                  <a:pt x="250367" y="41554"/>
                </a:lnTo>
                <a:lnTo>
                  <a:pt x="239915" y="30721"/>
                </a:lnTo>
                <a:lnTo>
                  <a:pt x="228053" y="21450"/>
                </a:lnTo>
                <a:lnTo>
                  <a:pt x="214947" y="13906"/>
                </a:lnTo>
                <a:lnTo>
                  <a:pt x="199986" y="7708"/>
                </a:lnTo>
                <a:lnTo>
                  <a:pt x="194094" y="6045"/>
                </a:lnTo>
                <a:lnTo>
                  <a:pt x="194094" y="115862"/>
                </a:lnTo>
                <a:lnTo>
                  <a:pt x="193776" y="123266"/>
                </a:lnTo>
                <a:lnTo>
                  <a:pt x="192455" y="130517"/>
                </a:lnTo>
                <a:lnTo>
                  <a:pt x="190157" y="137528"/>
                </a:lnTo>
                <a:lnTo>
                  <a:pt x="186893" y="144157"/>
                </a:lnTo>
                <a:lnTo>
                  <a:pt x="154406" y="166458"/>
                </a:lnTo>
                <a:lnTo>
                  <a:pt x="140550" y="167855"/>
                </a:lnTo>
                <a:lnTo>
                  <a:pt x="81356" y="167855"/>
                </a:lnTo>
                <a:lnTo>
                  <a:pt x="81356" y="63334"/>
                </a:lnTo>
                <a:lnTo>
                  <a:pt x="140550" y="63334"/>
                </a:lnTo>
                <a:lnTo>
                  <a:pt x="178523" y="76733"/>
                </a:lnTo>
                <a:lnTo>
                  <a:pt x="194094" y="115862"/>
                </a:lnTo>
                <a:lnTo>
                  <a:pt x="194094" y="6045"/>
                </a:lnTo>
                <a:lnTo>
                  <a:pt x="184467" y="3302"/>
                </a:lnTo>
                <a:lnTo>
                  <a:pt x="168541" y="723"/>
                </a:lnTo>
                <a:lnTo>
                  <a:pt x="152361" y="0"/>
                </a:lnTo>
                <a:lnTo>
                  <a:pt x="0" y="0"/>
                </a:lnTo>
                <a:lnTo>
                  <a:pt x="0" y="363486"/>
                </a:lnTo>
                <a:lnTo>
                  <a:pt x="81356" y="363486"/>
                </a:lnTo>
                <a:lnTo>
                  <a:pt x="81356" y="231178"/>
                </a:lnTo>
                <a:lnTo>
                  <a:pt x="152361" y="231178"/>
                </a:lnTo>
                <a:lnTo>
                  <a:pt x="199974" y="223469"/>
                </a:lnTo>
                <a:lnTo>
                  <a:pt x="239890" y="200469"/>
                </a:lnTo>
                <a:lnTo>
                  <a:pt x="264033" y="167855"/>
                </a:lnTo>
                <a:lnTo>
                  <a:pt x="274688" y="131978"/>
                </a:lnTo>
                <a:lnTo>
                  <a:pt x="275424" y="115849"/>
                </a:lnTo>
                <a:close/>
              </a:path>
              <a:path w="653414" h="363854">
                <a:moveTo>
                  <a:pt x="653338" y="0"/>
                </a:moveTo>
                <a:lnTo>
                  <a:pt x="567359" y="0"/>
                </a:lnTo>
                <a:lnTo>
                  <a:pt x="477608" y="245224"/>
                </a:lnTo>
                <a:lnTo>
                  <a:pt x="388708" y="0"/>
                </a:lnTo>
                <a:lnTo>
                  <a:pt x="301701" y="0"/>
                </a:lnTo>
                <a:lnTo>
                  <a:pt x="441731" y="363486"/>
                </a:lnTo>
                <a:lnTo>
                  <a:pt x="511746" y="363486"/>
                </a:lnTo>
                <a:lnTo>
                  <a:pt x="653338" y="0"/>
                </a:lnTo>
                <a:close/>
              </a:path>
            </a:pathLst>
          </a:custGeom>
          <a:solidFill>
            <a:srgbClr val="1A315F"/>
          </a:solidFill>
        </p:spPr>
        <p:txBody>
          <a:bodyPr wrap="square" lIns="0" tIns="0" rIns="0" bIns="0" rtlCol="0"/>
          <a:lstStyle/>
          <a:p>
            <a:endParaRPr/>
          </a:p>
        </p:txBody>
      </p:sp>
      <p:sp>
        <p:nvSpPr>
          <p:cNvPr id="6" name="object 6"/>
          <p:cNvSpPr/>
          <p:nvPr/>
        </p:nvSpPr>
        <p:spPr>
          <a:xfrm>
            <a:off x="2973724" y="10097294"/>
            <a:ext cx="278765" cy="363855"/>
          </a:xfrm>
          <a:custGeom>
            <a:avLst/>
            <a:gdLst/>
            <a:ahLst/>
            <a:cxnLst/>
            <a:rect l="l" t="t" r="r" b="b"/>
            <a:pathLst>
              <a:path w="278764" h="363854">
                <a:moveTo>
                  <a:pt x="156518" y="0"/>
                </a:moveTo>
                <a:lnTo>
                  <a:pt x="0" y="0"/>
                </a:lnTo>
                <a:lnTo>
                  <a:pt x="0" y="363496"/>
                </a:lnTo>
                <a:lnTo>
                  <a:pt x="155482" y="363496"/>
                </a:lnTo>
                <a:lnTo>
                  <a:pt x="172570" y="362945"/>
                </a:lnTo>
                <a:lnTo>
                  <a:pt x="221637" y="349329"/>
                </a:lnTo>
                <a:lnTo>
                  <a:pt x="255340" y="323068"/>
                </a:lnTo>
                <a:lnTo>
                  <a:pt x="269740" y="300158"/>
                </a:lnTo>
                <a:lnTo>
                  <a:pt x="80280" y="300158"/>
                </a:lnTo>
                <a:lnTo>
                  <a:pt x="80280" y="204883"/>
                </a:lnTo>
                <a:lnTo>
                  <a:pt x="263519" y="204883"/>
                </a:lnTo>
                <a:lnTo>
                  <a:pt x="253814" y="192056"/>
                </a:lnTo>
                <a:lnTo>
                  <a:pt x="246681" y="185175"/>
                </a:lnTo>
                <a:lnTo>
                  <a:pt x="238936" y="179024"/>
                </a:lnTo>
                <a:lnTo>
                  <a:pt x="230643" y="173633"/>
                </a:lnTo>
                <a:lnTo>
                  <a:pt x="221857" y="169041"/>
                </a:lnTo>
                <a:lnTo>
                  <a:pt x="228004" y="165485"/>
                </a:lnTo>
                <a:lnTo>
                  <a:pt x="233847" y="161471"/>
                </a:lnTo>
                <a:lnTo>
                  <a:pt x="239363" y="157017"/>
                </a:lnTo>
                <a:lnTo>
                  <a:pt x="244526" y="152141"/>
                </a:lnTo>
                <a:lnTo>
                  <a:pt x="251410" y="143147"/>
                </a:lnTo>
                <a:lnTo>
                  <a:pt x="80311" y="143147"/>
                </a:lnTo>
                <a:lnTo>
                  <a:pt x="80311" y="63327"/>
                </a:lnTo>
                <a:lnTo>
                  <a:pt x="260717" y="63327"/>
                </a:lnTo>
                <a:lnTo>
                  <a:pt x="259073" y="58482"/>
                </a:lnTo>
                <a:lnTo>
                  <a:pt x="227335" y="19405"/>
                </a:lnTo>
                <a:lnTo>
                  <a:pt x="187143" y="2824"/>
                </a:lnTo>
                <a:lnTo>
                  <a:pt x="171942" y="492"/>
                </a:lnTo>
                <a:lnTo>
                  <a:pt x="156518" y="0"/>
                </a:lnTo>
                <a:close/>
              </a:path>
              <a:path w="278764" h="363854">
                <a:moveTo>
                  <a:pt x="263519" y="204883"/>
                </a:moveTo>
                <a:lnTo>
                  <a:pt x="147723" y="204883"/>
                </a:lnTo>
                <a:lnTo>
                  <a:pt x="154610" y="205137"/>
                </a:lnTo>
                <a:lnTo>
                  <a:pt x="161379" y="206264"/>
                </a:lnTo>
                <a:lnTo>
                  <a:pt x="195648" y="235427"/>
                </a:lnTo>
                <a:lnTo>
                  <a:pt x="197774" y="243772"/>
                </a:lnTo>
                <a:lnTo>
                  <a:pt x="197658" y="252243"/>
                </a:lnTo>
                <a:lnTo>
                  <a:pt x="176353" y="292725"/>
                </a:lnTo>
                <a:lnTo>
                  <a:pt x="147723" y="300158"/>
                </a:lnTo>
                <a:lnTo>
                  <a:pt x="269740" y="300158"/>
                </a:lnTo>
                <a:lnTo>
                  <a:pt x="270348" y="298987"/>
                </a:lnTo>
                <a:lnTo>
                  <a:pt x="274995" y="285763"/>
                </a:lnTo>
                <a:lnTo>
                  <a:pt x="277739" y="272016"/>
                </a:lnTo>
                <a:lnTo>
                  <a:pt x="278525" y="257950"/>
                </a:lnTo>
                <a:lnTo>
                  <a:pt x="277263" y="239901"/>
                </a:lnTo>
                <a:lnTo>
                  <a:pt x="272605" y="222588"/>
                </a:lnTo>
                <a:lnTo>
                  <a:pt x="264729" y="206483"/>
                </a:lnTo>
                <a:lnTo>
                  <a:pt x="263519" y="204883"/>
                </a:lnTo>
                <a:close/>
              </a:path>
              <a:path w="278764" h="363854">
                <a:moveTo>
                  <a:pt x="260717" y="63327"/>
                </a:moveTo>
                <a:lnTo>
                  <a:pt x="80311" y="63327"/>
                </a:lnTo>
                <a:lnTo>
                  <a:pt x="141063" y="63348"/>
                </a:lnTo>
                <a:lnTo>
                  <a:pt x="149612" y="63720"/>
                </a:lnTo>
                <a:lnTo>
                  <a:pt x="182648" y="86718"/>
                </a:lnTo>
                <a:lnTo>
                  <a:pt x="185345" y="102981"/>
                </a:lnTo>
                <a:lnTo>
                  <a:pt x="185031" y="111514"/>
                </a:lnTo>
                <a:lnTo>
                  <a:pt x="157865" y="141004"/>
                </a:lnTo>
                <a:lnTo>
                  <a:pt x="141063" y="143147"/>
                </a:lnTo>
                <a:lnTo>
                  <a:pt x="251410" y="143147"/>
                </a:lnTo>
                <a:lnTo>
                  <a:pt x="254120" y="139606"/>
                </a:lnTo>
                <a:lnTo>
                  <a:pt x="261027" y="125574"/>
                </a:lnTo>
                <a:lnTo>
                  <a:pt x="265089" y="110471"/>
                </a:lnTo>
                <a:lnTo>
                  <a:pt x="266144" y="94639"/>
                </a:lnTo>
                <a:lnTo>
                  <a:pt x="265417" y="82325"/>
                </a:lnTo>
                <a:lnTo>
                  <a:pt x="263045" y="70191"/>
                </a:lnTo>
                <a:lnTo>
                  <a:pt x="260717" y="63327"/>
                </a:lnTo>
                <a:close/>
              </a:path>
            </a:pathLst>
          </a:custGeom>
          <a:solidFill>
            <a:srgbClr val="1A315F"/>
          </a:solidFill>
        </p:spPr>
        <p:txBody>
          <a:bodyPr wrap="square" lIns="0" tIns="0" rIns="0" bIns="0" rtlCol="0"/>
          <a:lstStyle/>
          <a:p>
            <a:endParaRPr/>
          </a:p>
        </p:txBody>
      </p:sp>
      <p:grpSp>
        <p:nvGrpSpPr>
          <p:cNvPr id="7" name="object 7"/>
          <p:cNvGrpSpPr/>
          <p:nvPr/>
        </p:nvGrpSpPr>
        <p:grpSpPr>
          <a:xfrm>
            <a:off x="2257878" y="10589736"/>
            <a:ext cx="995044" cy="112395"/>
            <a:chOff x="2257878" y="10589736"/>
            <a:chExt cx="995044" cy="112395"/>
          </a:xfrm>
        </p:grpSpPr>
        <p:pic>
          <p:nvPicPr>
            <p:cNvPr id="8" name="object 8"/>
            <p:cNvPicPr/>
            <p:nvPr/>
          </p:nvPicPr>
          <p:blipFill>
            <a:blip r:embed="rId3" cstate="print"/>
            <a:stretch>
              <a:fillRect/>
            </a:stretch>
          </p:blipFill>
          <p:spPr>
            <a:xfrm>
              <a:off x="2257878" y="10590201"/>
              <a:ext cx="92594" cy="111661"/>
            </a:xfrm>
            <a:prstGeom prst="rect">
              <a:avLst/>
            </a:prstGeom>
          </p:spPr>
        </p:pic>
        <p:pic>
          <p:nvPicPr>
            <p:cNvPr id="9" name="object 9"/>
            <p:cNvPicPr/>
            <p:nvPr/>
          </p:nvPicPr>
          <p:blipFill>
            <a:blip r:embed="rId4" cstate="print"/>
            <a:stretch>
              <a:fillRect/>
            </a:stretch>
          </p:blipFill>
          <p:spPr>
            <a:xfrm>
              <a:off x="2380273" y="10590190"/>
              <a:ext cx="77662" cy="111713"/>
            </a:xfrm>
            <a:prstGeom prst="rect">
              <a:avLst/>
            </a:prstGeom>
          </p:spPr>
        </p:pic>
        <p:pic>
          <p:nvPicPr>
            <p:cNvPr id="10" name="object 10"/>
            <p:cNvPicPr/>
            <p:nvPr/>
          </p:nvPicPr>
          <p:blipFill>
            <a:blip r:embed="rId5" cstate="print"/>
            <a:stretch>
              <a:fillRect/>
            </a:stretch>
          </p:blipFill>
          <p:spPr>
            <a:xfrm>
              <a:off x="2482890" y="10590091"/>
              <a:ext cx="101321" cy="111797"/>
            </a:xfrm>
            <a:prstGeom prst="rect">
              <a:avLst/>
            </a:prstGeom>
          </p:spPr>
        </p:pic>
        <p:pic>
          <p:nvPicPr>
            <p:cNvPr id="11" name="object 11"/>
            <p:cNvPicPr/>
            <p:nvPr/>
          </p:nvPicPr>
          <p:blipFill>
            <a:blip r:embed="rId6" cstate="print"/>
            <a:stretch>
              <a:fillRect/>
            </a:stretch>
          </p:blipFill>
          <p:spPr>
            <a:xfrm>
              <a:off x="2608506" y="10590190"/>
              <a:ext cx="77662" cy="111713"/>
            </a:xfrm>
            <a:prstGeom prst="rect">
              <a:avLst/>
            </a:prstGeom>
          </p:spPr>
        </p:pic>
        <p:pic>
          <p:nvPicPr>
            <p:cNvPr id="12" name="object 12"/>
            <p:cNvPicPr/>
            <p:nvPr/>
          </p:nvPicPr>
          <p:blipFill>
            <a:blip r:embed="rId7" cstate="print"/>
            <a:stretch>
              <a:fillRect/>
            </a:stretch>
          </p:blipFill>
          <p:spPr>
            <a:xfrm>
              <a:off x="2711097" y="10590070"/>
              <a:ext cx="87180" cy="111766"/>
            </a:xfrm>
            <a:prstGeom prst="rect">
              <a:avLst/>
            </a:prstGeom>
          </p:spPr>
        </p:pic>
        <p:pic>
          <p:nvPicPr>
            <p:cNvPr id="13" name="object 13"/>
            <p:cNvPicPr/>
            <p:nvPr/>
          </p:nvPicPr>
          <p:blipFill>
            <a:blip r:embed="rId8" cstate="print"/>
            <a:stretch>
              <a:fillRect/>
            </a:stretch>
          </p:blipFill>
          <p:spPr>
            <a:xfrm>
              <a:off x="2817495" y="10589736"/>
              <a:ext cx="190884" cy="112126"/>
            </a:xfrm>
            <a:prstGeom prst="rect">
              <a:avLst/>
            </a:prstGeom>
          </p:spPr>
        </p:pic>
        <p:pic>
          <p:nvPicPr>
            <p:cNvPr id="14" name="object 14"/>
            <p:cNvPicPr/>
            <p:nvPr/>
          </p:nvPicPr>
          <p:blipFill>
            <a:blip r:embed="rId9" cstate="print"/>
            <a:stretch>
              <a:fillRect/>
            </a:stretch>
          </p:blipFill>
          <p:spPr>
            <a:xfrm>
              <a:off x="3028543" y="10590201"/>
              <a:ext cx="92594" cy="111661"/>
            </a:xfrm>
            <a:prstGeom prst="rect">
              <a:avLst/>
            </a:prstGeom>
          </p:spPr>
        </p:pic>
        <p:pic>
          <p:nvPicPr>
            <p:cNvPr id="15" name="object 15"/>
            <p:cNvPicPr/>
            <p:nvPr/>
          </p:nvPicPr>
          <p:blipFill>
            <a:blip r:embed="rId10" cstate="print"/>
            <a:stretch>
              <a:fillRect/>
            </a:stretch>
          </p:blipFill>
          <p:spPr>
            <a:xfrm>
              <a:off x="3151031" y="10590091"/>
              <a:ext cx="101269" cy="111797"/>
            </a:xfrm>
            <a:prstGeom prst="rect">
              <a:avLst/>
            </a:prstGeom>
          </p:spPr>
        </p:pic>
      </p:grpSp>
      <p:pic>
        <p:nvPicPr>
          <p:cNvPr id="16" name="object 16"/>
          <p:cNvPicPr/>
          <p:nvPr/>
        </p:nvPicPr>
        <p:blipFill>
          <a:blip r:embed="rId11" cstate="print"/>
          <a:stretch>
            <a:fillRect/>
          </a:stretch>
        </p:blipFill>
        <p:spPr>
          <a:xfrm>
            <a:off x="0" y="11150582"/>
            <a:ext cx="20104099" cy="157974"/>
          </a:xfrm>
          <a:prstGeom prst="rect">
            <a:avLst/>
          </a:prstGeom>
        </p:spPr>
      </p:pic>
      <p:sp>
        <p:nvSpPr>
          <p:cNvPr id="17" name="object 17"/>
          <p:cNvSpPr txBox="1"/>
          <p:nvPr/>
        </p:nvSpPr>
        <p:spPr>
          <a:xfrm>
            <a:off x="1315078" y="2886252"/>
            <a:ext cx="17766672" cy="6848029"/>
          </a:xfrm>
          <a:prstGeom prst="rect">
            <a:avLst/>
          </a:prstGeom>
        </p:spPr>
        <p:txBody>
          <a:bodyPr vert="horz" wrap="square" lIns="0" tIns="15240" rIns="0" bIns="0" rtlCol="0">
            <a:spAutoFit/>
          </a:bodyPr>
          <a:lstStyle/>
          <a:p>
            <a:pPr>
              <a:spcBef>
                <a:spcPts val="0"/>
              </a:spcBef>
            </a:pPr>
            <a:r>
              <a:rPr lang="nl-NL" sz="2800" b="1" dirty="0">
                <a:solidFill>
                  <a:srgbClr val="1A315F"/>
                </a:solidFill>
                <a:latin typeface="Outfit" pitchFamily="2" charset="0"/>
              </a:rPr>
              <a:t>De Duurzame Ring Heerhugowaard </a:t>
            </a:r>
            <a:r>
              <a:rPr lang="nl-NL" sz="2800" dirty="0">
                <a:solidFill>
                  <a:srgbClr val="1A315F"/>
                </a:solidFill>
                <a:latin typeface="Outfit" pitchFamily="2" charset="0"/>
              </a:rPr>
              <a:t>is een initiatief van </a:t>
            </a:r>
            <a:r>
              <a:rPr lang="nl-NL" sz="2800" b="1" dirty="0">
                <a:solidFill>
                  <a:srgbClr val="1A315F"/>
                </a:solidFill>
                <a:latin typeface="Outfit" pitchFamily="2" charset="0"/>
              </a:rPr>
              <a:t>Adriaan van Diepen </a:t>
            </a:r>
            <a:r>
              <a:rPr lang="nl-NL" sz="2800" dirty="0">
                <a:solidFill>
                  <a:srgbClr val="1A315F"/>
                </a:solidFill>
                <a:latin typeface="Outfit" pitchFamily="2" charset="0"/>
              </a:rPr>
              <a:t>en </a:t>
            </a:r>
            <a:r>
              <a:rPr lang="nl-NL" sz="2800" b="1" dirty="0">
                <a:solidFill>
                  <a:srgbClr val="1A315F"/>
                </a:solidFill>
                <a:latin typeface="Outfit" pitchFamily="2" charset="0"/>
              </a:rPr>
              <a:t>Theo Koopman</a:t>
            </a:r>
            <a:r>
              <a:rPr lang="nl-NL" sz="2800" dirty="0">
                <a:solidFill>
                  <a:srgbClr val="1A315F"/>
                </a:solidFill>
                <a:latin typeface="Outfit" pitchFamily="2" charset="0"/>
              </a:rPr>
              <a:t>.</a:t>
            </a:r>
          </a:p>
          <a:p>
            <a:pPr>
              <a:spcBef>
                <a:spcPts val="0"/>
              </a:spcBef>
            </a:pPr>
            <a:r>
              <a:rPr lang="nl-NL" sz="2800" dirty="0">
                <a:solidFill>
                  <a:srgbClr val="1A315F"/>
                </a:solidFill>
                <a:latin typeface="Outfit" pitchFamily="2" charset="0"/>
              </a:rPr>
              <a:t>De D.R.H. is het exploitatiebedrijf van het </a:t>
            </a:r>
            <a:r>
              <a:rPr lang="nl-NL" sz="2800" dirty="0" err="1">
                <a:solidFill>
                  <a:srgbClr val="1A315F"/>
                </a:solidFill>
                <a:latin typeface="Outfit" pitchFamily="2" charset="0"/>
              </a:rPr>
              <a:t>Waerdse</a:t>
            </a:r>
            <a:r>
              <a:rPr lang="nl-NL" sz="2800" dirty="0">
                <a:solidFill>
                  <a:srgbClr val="1A315F"/>
                </a:solidFill>
                <a:latin typeface="Outfit" pitchFamily="2" charset="0"/>
              </a:rPr>
              <a:t> Energie Circuit, het W.E.C.</a:t>
            </a:r>
          </a:p>
          <a:p>
            <a:pPr>
              <a:spcBef>
                <a:spcPts val="0"/>
              </a:spcBef>
            </a:pPr>
            <a:endParaRPr lang="nl-NL" sz="2800" b="1" dirty="0">
              <a:solidFill>
                <a:srgbClr val="1A315F"/>
              </a:solidFill>
              <a:latin typeface="Outfit" pitchFamily="2" charset="0"/>
            </a:endParaRPr>
          </a:p>
          <a:p>
            <a:pPr>
              <a:spcBef>
                <a:spcPts val="0"/>
              </a:spcBef>
            </a:pPr>
            <a:r>
              <a:rPr lang="nl-NL" sz="2800" b="0" dirty="0">
                <a:solidFill>
                  <a:srgbClr val="1A315F"/>
                </a:solidFill>
                <a:latin typeface="Outfit" pitchFamily="2" charset="0"/>
              </a:rPr>
              <a:t>Beide zijn de oprichters en mede-eigenaren van het inmiddels 43-jarige </a:t>
            </a:r>
            <a:r>
              <a:rPr lang="nl-NL" sz="2800" b="0" dirty="0" err="1">
                <a:solidFill>
                  <a:srgbClr val="1A315F"/>
                </a:solidFill>
                <a:latin typeface="Outfit" pitchFamily="2" charset="0"/>
              </a:rPr>
              <a:t>Kodi</a:t>
            </a:r>
            <a:r>
              <a:rPr lang="nl-NL" sz="2800" b="0" dirty="0">
                <a:solidFill>
                  <a:srgbClr val="1A315F"/>
                </a:solidFill>
                <a:latin typeface="Outfit" pitchFamily="2" charset="0"/>
              </a:rPr>
              <a:t> B.V. </a:t>
            </a:r>
          </a:p>
          <a:p>
            <a:pPr>
              <a:spcBef>
                <a:spcPts val="0"/>
              </a:spcBef>
            </a:pPr>
            <a:r>
              <a:rPr lang="nl-NL" sz="2800" b="0" dirty="0">
                <a:solidFill>
                  <a:srgbClr val="1A315F"/>
                </a:solidFill>
                <a:latin typeface="Outfit" pitchFamily="2" charset="0"/>
              </a:rPr>
              <a:t>engineerings- en installatiebedrijf gespecialiseerd in duurzame energietechnieken en oplossingen in het kader van de energietransitie.</a:t>
            </a:r>
          </a:p>
          <a:p>
            <a:pPr>
              <a:spcBef>
                <a:spcPts val="0"/>
              </a:spcBef>
            </a:pPr>
            <a:endParaRPr lang="nl-NL" sz="2800" b="0" dirty="0">
              <a:solidFill>
                <a:srgbClr val="1A315F"/>
              </a:solidFill>
              <a:latin typeface="Outfit" pitchFamily="2" charset="0"/>
            </a:endParaRPr>
          </a:p>
          <a:p>
            <a:pPr>
              <a:spcBef>
                <a:spcPts val="0"/>
              </a:spcBef>
            </a:pPr>
            <a:r>
              <a:rPr lang="nl-NL" sz="2800" b="0" dirty="0">
                <a:solidFill>
                  <a:srgbClr val="1A315F"/>
                </a:solidFill>
                <a:latin typeface="Outfit" pitchFamily="2" charset="0"/>
              </a:rPr>
              <a:t>De restenergie is een belangrijk onderdeel van de D.R.H. en maakt gebruik van: </a:t>
            </a:r>
          </a:p>
          <a:p>
            <a:pPr marL="457200" indent="-457200">
              <a:spcBef>
                <a:spcPts val="0"/>
              </a:spcBef>
              <a:buFont typeface="Arial" panose="020B0604020202020204" pitchFamily="34" charset="0"/>
              <a:buChar char="•"/>
            </a:pPr>
            <a:r>
              <a:rPr lang="nl-NL" sz="2800" b="0" dirty="0">
                <a:solidFill>
                  <a:srgbClr val="1A315F"/>
                </a:solidFill>
                <a:latin typeface="Outfit" pitchFamily="2" charset="0"/>
              </a:rPr>
              <a:t>Bodemenergie</a:t>
            </a:r>
          </a:p>
          <a:p>
            <a:pPr marL="457200" indent="-457200">
              <a:spcBef>
                <a:spcPts val="0"/>
              </a:spcBef>
              <a:buFont typeface="Arial" panose="020B0604020202020204" pitchFamily="34" charset="0"/>
              <a:buChar char="•"/>
            </a:pPr>
            <a:r>
              <a:rPr lang="nl-NL" sz="2800" dirty="0">
                <a:solidFill>
                  <a:srgbClr val="1A315F"/>
                </a:solidFill>
                <a:latin typeface="Outfit" pitchFamily="2" charset="0"/>
              </a:rPr>
              <a:t>Z</a:t>
            </a:r>
            <a:r>
              <a:rPr lang="nl-NL" sz="2800" b="0" dirty="0">
                <a:solidFill>
                  <a:srgbClr val="1A315F"/>
                </a:solidFill>
                <a:latin typeface="Outfit" pitchFamily="2" charset="0"/>
              </a:rPr>
              <a:t>onne-energie</a:t>
            </a:r>
          </a:p>
          <a:p>
            <a:pPr marL="457200" indent="-457200">
              <a:spcBef>
                <a:spcPts val="0"/>
              </a:spcBef>
              <a:buFont typeface="Arial" panose="020B0604020202020204" pitchFamily="34" charset="0"/>
              <a:buChar char="•"/>
            </a:pPr>
            <a:r>
              <a:rPr lang="nl-NL" sz="2800" dirty="0">
                <a:solidFill>
                  <a:srgbClr val="1A315F"/>
                </a:solidFill>
                <a:latin typeface="Outfit" pitchFamily="2" charset="0"/>
              </a:rPr>
              <a:t>A</a:t>
            </a:r>
            <a:r>
              <a:rPr lang="nl-NL" sz="2800" b="0" dirty="0">
                <a:solidFill>
                  <a:srgbClr val="1A315F"/>
                </a:solidFill>
                <a:latin typeface="Outfit" pitchFamily="2" charset="0"/>
              </a:rPr>
              <a:t>sfaltcollectoren (Road Energy Systems - RES) </a:t>
            </a:r>
          </a:p>
          <a:p>
            <a:pPr marL="457200" indent="-457200">
              <a:spcBef>
                <a:spcPts val="0"/>
              </a:spcBef>
              <a:buFont typeface="Arial" panose="020B0604020202020204" pitchFamily="34" charset="0"/>
              <a:buChar char="•"/>
            </a:pPr>
            <a:r>
              <a:rPr lang="nl-NL" sz="2800" b="0" dirty="0">
                <a:solidFill>
                  <a:srgbClr val="1A315F"/>
                </a:solidFill>
                <a:latin typeface="Outfit" pitchFamily="2" charset="0"/>
              </a:rPr>
              <a:t>Alle aanverwante oplossingen om Nederland te verduurzamen.</a:t>
            </a:r>
          </a:p>
          <a:p>
            <a:pPr>
              <a:spcBef>
                <a:spcPts val="0"/>
              </a:spcBef>
            </a:pPr>
            <a:endParaRPr lang="nl-NL" sz="2800" b="0" dirty="0">
              <a:solidFill>
                <a:srgbClr val="000000"/>
              </a:solidFill>
              <a:latin typeface="Arial" panose="020B0604020202020204" pitchFamily="34" charset="0"/>
            </a:endParaRPr>
          </a:p>
          <a:p>
            <a:pPr>
              <a:spcBef>
                <a:spcPts val="0"/>
              </a:spcBef>
            </a:pPr>
            <a:endParaRPr lang="nl-NL" sz="2800" b="0" dirty="0">
              <a:solidFill>
                <a:srgbClr val="000000"/>
              </a:solidFill>
              <a:latin typeface="Arial" panose="020B0604020202020204" pitchFamily="34" charset="0"/>
            </a:endParaRPr>
          </a:p>
          <a:p>
            <a:pPr>
              <a:spcBef>
                <a:spcPts val="0"/>
              </a:spcBef>
            </a:pPr>
            <a:endParaRPr lang="nl-NL" sz="2800" b="0" dirty="0">
              <a:solidFill>
                <a:srgbClr val="000000"/>
              </a:solidFill>
              <a:latin typeface="Arial" panose="020B0604020202020204" pitchFamily="34" charset="0"/>
            </a:endParaRPr>
          </a:p>
          <a:p>
            <a:pPr>
              <a:spcBef>
                <a:spcPts val="0"/>
              </a:spcBef>
            </a:pPr>
            <a:endParaRPr lang="nl-NL" sz="2400" b="1" dirty="0">
              <a:solidFill>
                <a:schemeClr val="tx1"/>
              </a:solidFill>
            </a:endParaRPr>
          </a:p>
        </p:txBody>
      </p:sp>
      <p:sp>
        <p:nvSpPr>
          <p:cNvPr id="18" name="object 18"/>
          <p:cNvSpPr txBox="1">
            <a:spLocks noGrp="1"/>
          </p:cNvSpPr>
          <p:nvPr>
            <p:ph type="title"/>
          </p:nvPr>
        </p:nvSpPr>
        <p:spPr>
          <a:xfrm>
            <a:off x="1505578" y="1053236"/>
            <a:ext cx="17385672" cy="843180"/>
          </a:xfrm>
          <a:prstGeom prst="rect">
            <a:avLst/>
          </a:prstGeom>
        </p:spPr>
        <p:txBody>
          <a:bodyPr vert="horz" wrap="square" lIns="0" tIns="12065" rIns="0" bIns="0" rtlCol="0">
            <a:spAutoFit/>
          </a:bodyPr>
          <a:lstStyle/>
          <a:p>
            <a:pPr marL="12700">
              <a:lnSpc>
                <a:spcPct val="100000"/>
              </a:lnSpc>
              <a:spcBef>
                <a:spcPts val="95"/>
              </a:spcBef>
            </a:pPr>
            <a:r>
              <a:rPr lang="nl-NL" sz="5400" b="1" spc="60" dirty="0">
                <a:solidFill>
                  <a:srgbClr val="D59133"/>
                </a:solidFill>
              </a:rPr>
              <a:t>D.H.R. Duurzaam – wie zijn wij? </a:t>
            </a:r>
            <a:endParaRPr sz="5400" b="1" dirty="0"/>
          </a:p>
        </p:txBody>
      </p:sp>
      <p:sp>
        <p:nvSpPr>
          <p:cNvPr id="21" name="object 20">
            <a:extLst>
              <a:ext uri="{FF2B5EF4-FFF2-40B4-BE49-F238E27FC236}">
                <a16:creationId xmlns:a16="http://schemas.microsoft.com/office/drawing/2014/main" id="{691DF7E1-F450-6B44-A205-CA02CB50672D}"/>
              </a:ext>
            </a:extLst>
          </p:cNvPr>
          <p:cNvSpPr txBox="1"/>
          <p:nvPr/>
        </p:nvSpPr>
        <p:spPr>
          <a:xfrm>
            <a:off x="16527766" y="10284125"/>
            <a:ext cx="2060575" cy="266098"/>
          </a:xfrm>
          <a:prstGeom prst="rect">
            <a:avLst/>
          </a:prstGeom>
        </p:spPr>
        <p:txBody>
          <a:bodyPr vert="horz" wrap="square" lIns="0" tIns="12065" rIns="0" bIns="0" rtlCol="0">
            <a:spAutoFit/>
          </a:bodyPr>
          <a:lstStyle/>
          <a:p>
            <a:pPr marL="12700">
              <a:lnSpc>
                <a:spcPct val="100000"/>
              </a:lnSpc>
              <a:spcBef>
                <a:spcPts val="95"/>
              </a:spcBef>
            </a:pPr>
            <a:r>
              <a:rPr sz="1650" spc="-15" dirty="0">
                <a:solidFill>
                  <a:srgbClr val="1A315F"/>
                </a:solidFill>
                <a:latin typeface="Outfit-Thin"/>
                <a:cs typeface="Outfit-Thin"/>
              </a:rPr>
              <a:t>www.pvbnederland.nl</a:t>
            </a:r>
            <a:endParaRPr sz="1650" dirty="0">
              <a:latin typeface="Outfit-Thin"/>
              <a:cs typeface="Outfit-Th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9648825"/>
          </a:xfrm>
          <a:custGeom>
            <a:avLst/>
            <a:gdLst/>
            <a:ahLst/>
            <a:cxnLst/>
            <a:rect l="l" t="t" r="r" b="b"/>
            <a:pathLst>
              <a:path w="10052050" h="9648825">
                <a:moveTo>
                  <a:pt x="0" y="9648711"/>
                </a:moveTo>
                <a:lnTo>
                  <a:pt x="10052049" y="9648711"/>
                </a:lnTo>
                <a:lnTo>
                  <a:pt x="10052049" y="0"/>
                </a:lnTo>
                <a:lnTo>
                  <a:pt x="0" y="0"/>
                </a:lnTo>
                <a:lnTo>
                  <a:pt x="0" y="9648711"/>
                </a:lnTo>
                <a:close/>
              </a:path>
            </a:pathLst>
          </a:custGeom>
          <a:solidFill>
            <a:srgbClr val="EAF3F6"/>
          </a:solidFill>
        </p:spPr>
        <p:txBody>
          <a:bodyPr wrap="square" lIns="0" tIns="0" rIns="0" bIns="0" rtlCol="0"/>
          <a:lstStyle/>
          <a:p>
            <a:endParaRPr/>
          </a:p>
        </p:txBody>
      </p:sp>
      <p:pic>
        <p:nvPicPr>
          <p:cNvPr id="3" name="object 3"/>
          <p:cNvPicPr/>
          <p:nvPr/>
        </p:nvPicPr>
        <p:blipFill>
          <a:blip r:embed="rId2" cstate="print"/>
          <a:stretch>
            <a:fillRect/>
          </a:stretch>
        </p:blipFill>
        <p:spPr>
          <a:xfrm>
            <a:off x="1530600" y="10589793"/>
            <a:ext cx="112164" cy="112153"/>
          </a:xfrm>
          <a:prstGeom prst="rect">
            <a:avLst/>
          </a:prstGeom>
        </p:spPr>
      </p:pic>
      <p:sp>
        <p:nvSpPr>
          <p:cNvPr id="4" name="object 4"/>
          <p:cNvSpPr/>
          <p:nvPr/>
        </p:nvSpPr>
        <p:spPr>
          <a:xfrm>
            <a:off x="1530438" y="10097814"/>
            <a:ext cx="606425" cy="604520"/>
          </a:xfrm>
          <a:custGeom>
            <a:avLst/>
            <a:gdLst/>
            <a:ahLst/>
            <a:cxnLst/>
            <a:rect l="l" t="t" r="r" b="b"/>
            <a:pathLst>
              <a:path w="606425" h="604520">
                <a:moveTo>
                  <a:pt x="362864" y="242062"/>
                </a:moveTo>
                <a:lnTo>
                  <a:pt x="0" y="242062"/>
                </a:lnTo>
                <a:lnTo>
                  <a:pt x="0" y="362712"/>
                </a:lnTo>
                <a:lnTo>
                  <a:pt x="242112" y="362712"/>
                </a:lnTo>
                <a:lnTo>
                  <a:pt x="242112" y="604012"/>
                </a:lnTo>
                <a:lnTo>
                  <a:pt x="362864" y="604012"/>
                </a:lnTo>
                <a:lnTo>
                  <a:pt x="362864" y="362712"/>
                </a:lnTo>
                <a:lnTo>
                  <a:pt x="362864" y="242062"/>
                </a:lnTo>
                <a:close/>
              </a:path>
              <a:path w="606425" h="604520">
                <a:moveTo>
                  <a:pt x="606399" y="0"/>
                </a:moveTo>
                <a:lnTo>
                  <a:pt x="914" y="0"/>
                </a:lnTo>
                <a:lnTo>
                  <a:pt x="914" y="120650"/>
                </a:lnTo>
                <a:lnTo>
                  <a:pt x="485635" y="120650"/>
                </a:lnTo>
                <a:lnTo>
                  <a:pt x="485635" y="604520"/>
                </a:lnTo>
                <a:lnTo>
                  <a:pt x="606399" y="604520"/>
                </a:lnTo>
                <a:lnTo>
                  <a:pt x="606399" y="120650"/>
                </a:lnTo>
                <a:lnTo>
                  <a:pt x="606399" y="0"/>
                </a:lnTo>
                <a:close/>
              </a:path>
            </a:pathLst>
          </a:custGeom>
          <a:solidFill>
            <a:srgbClr val="D59133"/>
          </a:solidFill>
        </p:spPr>
        <p:txBody>
          <a:bodyPr wrap="square" lIns="0" tIns="0" rIns="0" bIns="0" rtlCol="0"/>
          <a:lstStyle/>
          <a:p>
            <a:endParaRPr/>
          </a:p>
        </p:txBody>
      </p:sp>
      <p:sp>
        <p:nvSpPr>
          <p:cNvPr id="5" name="object 5"/>
          <p:cNvSpPr/>
          <p:nvPr/>
        </p:nvSpPr>
        <p:spPr>
          <a:xfrm>
            <a:off x="2258085" y="10097293"/>
            <a:ext cx="653415" cy="363855"/>
          </a:xfrm>
          <a:custGeom>
            <a:avLst/>
            <a:gdLst/>
            <a:ahLst/>
            <a:cxnLst/>
            <a:rect l="l" t="t" r="r" b="b"/>
            <a:pathLst>
              <a:path w="653414" h="363854">
                <a:moveTo>
                  <a:pt x="275424" y="115849"/>
                </a:moveTo>
                <a:lnTo>
                  <a:pt x="266534" y="68326"/>
                </a:lnTo>
                <a:lnTo>
                  <a:pt x="259207" y="53809"/>
                </a:lnTo>
                <a:lnTo>
                  <a:pt x="250367" y="41554"/>
                </a:lnTo>
                <a:lnTo>
                  <a:pt x="239915" y="30721"/>
                </a:lnTo>
                <a:lnTo>
                  <a:pt x="228053" y="21450"/>
                </a:lnTo>
                <a:lnTo>
                  <a:pt x="214947" y="13906"/>
                </a:lnTo>
                <a:lnTo>
                  <a:pt x="199986" y="7708"/>
                </a:lnTo>
                <a:lnTo>
                  <a:pt x="194094" y="6045"/>
                </a:lnTo>
                <a:lnTo>
                  <a:pt x="194094" y="115862"/>
                </a:lnTo>
                <a:lnTo>
                  <a:pt x="193776" y="123266"/>
                </a:lnTo>
                <a:lnTo>
                  <a:pt x="192455" y="130517"/>
                </a:lnTo>
                <a:lnTo>
                  <a:pt x="190157" y="137528"/>
                </a:lnTo>
                <a:lnTo>
                  <a:pt x="186893" y="144157"/>
                </a:lnTo>
                <a:lnTo>
                  <a:pt x="154406" y="166458"/>
                </a:lnTo>
                <a:lnTo>
                  <a:pt x="140550" y="167855"/>
                </a:lnTo>
                <a:lnTo>
                  <a:pt x="81356" y="167855"/>
                </a:lnTo>
                <a:lnTo>
                  <a:pt x="81356" y="63334"/>
                </a:lnTo>
                <a:lnTo>
                  <a:pt x="140550" y="63334"/>
                </a:lnTo>
                <a:lnTo>
                  <a:pt x="178523" y="76733"/>
                </a:lnTo>
                <a:lnTo>
                  <a:pt x="194094" y="115862"/>
                </a:lnTo>
                <a:lnTo>
                  <a:pt x="194094" y="6045"/>
                </a:lnTo>
                <a:lnTo>
                  <a:pt x="184467" y="3302"/>
                </a:lnTo>
                <a:lnTo>
                  <a:pt x="168541" y="723"/>
                </a:lnTo>
                <a:lnTo>
                  <a:pt x="152361" y="0"/>
                </a:lnTo>
                <a:lnTo>
                  <a:pt x="0" y="0"/>
                </a:lnTo>
                <a:lnTo>
                  <a:pt x="0" y="363486"/>
                </a:lnTo>
                <a:lnTo>
                  <a:pt x="81356" y="363486"/>
                </a:lnTo>
                <a:lnTo>
                  <a:pt x="81356" y="231178"/>
                </a:lnTo>
                <a:lnTo>
                  <a:pt x="152361" y="231178"/>
                </a:lnTo>
                <a:lnTo>
                  <a:pt x="199974" y="223469"/>
                </a:lnTo>
                <a:lnTo>
                  <a:pt x="239890" y="200469"/>
                </a:lnTo>
                <a:lnTo>
                  <a:pt x="264033" y="167855"/>
                </a:lnTo>
                <a:lnTo>
                  <a:pt x="274688" y="131978"/>
                </a:lnTo>
                <a:lnTo>
                  <a:pt x="275424" y="115849"/>
                </a:lnTo>
                <a:close/>
              </a:path>
              <a:path w="653414" h="363854">
                <a:moveTo>
                  <a:pt x="653338" y="0"/>
                </a:moveTo>
                <a:lnTo>
                  <a:pt x="567359" y="0"/>
                </a:lnTo>
                <a:lnTo>
                  <a:pt x="477608" y="245224"/>
                </a:lnTo>
                <a:lnTo>
                  <a:pt x="388708" y="0"/>
                </a:lnTo>
                <a:lnTo>
                  <a:pt x="301701" y="0"/>
                </a:lnTo>
                <a:lnTo>
                  <a:pt x="441731" y="363486"/>
                </a:lnTo>
                <a:lnTo>
                  <a:pt x="511746" y="363486"/>
                </a:lnTo>
                <a:lnTo>
                  <a:pt x="653338" y="0"/>
                </a:lnTo>
                <a:close/>
              </a:path>
            </a:pathLst>
          </a:custGeom>
          <a:solidFill>
            <a:srgbClr val="1A315F"/>
          </a:solidFill>
        </p:spPr>
        <p:txBody>
          <a:bodyPr wrap="square" lIns="0" tIns="0" rIns="0" bIns="0" rtlCol="0"/>
          <a:lstStyle/>
          <a:p>
            <a:endParaRPr/>
          </a:p>
        </p:txBody>
      </p:sp>
      <p:sp>
        <p:nvSpPr>
          <p:cNvPr id="6" name="object 6"/>
          <p:cNvSpPr/>
          <p:nvPr/>
        </p:nvSpPr>
        <p:spPr>
          <a:xfrm>
            <a:off x="2973724" y="10097294"/>
            <a:ext cx="278765" cy="363855"/>
          </a:xfrm>
          <a:custGeom>
            <a:avLst/>
            <a:gdLst/>
            <a:ahLst/>
            <a:cxnLst/>
            <a:rect l="l" t="t" r="r" b="b"/>
            <a:pathLst>
              <a:path w="278764" h="363854">
                <a:moveTo>
                  <a:pt x="156518" y="0"/>
                </a:moveTo>
                <a:lnTo>
                  <a:pt x="0" y="0"/>
                </a:lnTo>
                <a:lnTo>
                  <a:pt x="0" y="363496"/>
                </a:lnTo>
                <a:lnTo>
                  <a:pt x="155482" y="363496"/>
                </a:lnTo>
                <a:lnTo>
                  <a:pt x="172570" y="362945"/>
                </a:lnTo>
                <a:lnTo>
                  <a:pt x="221637" y="349329"/>
                </a:lnTo>
                <a:lnTo>
                  <a:pt x="255340" y="323068"/>
                </a:lnTo>
                <a:lnTo>
                  <a:pt x="269740" y="300158"/>
                </a:lnTo>
                <a:lnTo>
                  <a:pt x="80280" y="300158"/>
                </a:lnTo>
                <a:lnTo>
                  <a:pt x="80280" y="204883"/>
                </a:lnTo>
                <a:lnTo>
                  <a:pt x="263519" y="204883"/>
                </a:lnTo>
                <a:lnTo>
                  <a:pt x="253814" y="192056"/>
                </a:lnTo>
                <a:lnTo>
                  <a:pt x="246681" y="185175"/>
                </a:lnTo>
                <a:lnTo>
                  <a:pt x="238936" y="179024"/>
                </a:lnTo>
                <a:lnTo>
                  <a:pt x="230643" y="173633"/>
                </a:lnTo>
                <a:lnTo>
                  <a:pt x="221857" y="169041"/>
                </a:lnTo>
                <a:lnTo>
                  <a:pt x="228004" y="165485"/>
                </a:lnTo>
                <a:lnTo>
                  <a:pt x="233847" y="161471"/>
                </a:lnTo>
                <a:lnTo>
                  <a:pt x="239363" y="157017"/>
                </a:lnTo>
                <a:lnTo>
                  <a:pt x="244526" y="152141"/>
                </a:lnTo>
                <a:lnTo>
                  <a:pt x="251410" y="143147"/>
                </a:lnTo>
                <a:lnTo>
                  <a:pt x="80311" y="143147"/>
                </a:lnTo>
                <a:lnTo>
                  <a:pt x="80311" y="63327"/>
                </a:lnTo>
                <a:lnTo>
                  <a:pt x="260717" y="63327"/>
                </a:lnTo>
                <a:lnTo>
                  <a:pt x="259073" y="58482"/>
                </a:lnTo>
                <a:lnTo>
                  <a:pt x="227335" y="19405"/>
                </a:lnTo>
                <a:lnTo>
                  <a:pt x="187143" y="2824"/>
                </a:lnTo>
                <a:lnTo>
                  <a:pt x="171942" y="492"/>
                </a:lnTo>
                <a:lnTo>
                  <a:pt x="156518" y="0"/>
                </a:lnTo>
                <a:close/>
              </a:path>
              <a:path w="278764" h="363854">
                <a:moveTo>
                  <a:pt x="263519" y="204883"/>
                </a:moveTo>
                <a:lnTo>
                  <a:pt x="147723" y="204883"/>
                </a:lnTo>
                <a:lnTo>
                  <a:pt x="154610" y="205137"/>
                </a:lnTo>
                <a:lnTo>
                  <a:pt x="161379" y="206264"/>
                </a:lnTo>
                <a:lnTo>
                  <a:pt x="195648" y="235427"/>
                </a:lnTo>
                <a:lnTo>
                  <a:pt x="197774" y="243772"/>
                </a:lnTo>
                <a:lnTo>
                  <a:pt x="197658" y="252243"/>
                </a:lnTo>
                <a:lnTo>
                  <a:pt x="176353" y="292725"/>
                </a:lnTo>
                <a:lnTo>
                  <a:pt x="147723" y="300158"/>
                </a:lnTo>
                <a:lnTo>
                  <a:pt x="269740" y="300158"/>
                </a:lnTo>
                <a:lnTo>
                  <a:pt x="270348" y="298987"/>
                </a:lnTo>
                <a:lnTo>
                  <a:pt x="274995" y="285763"/>
                </a:lnTo>
                <a:lnTo>
                  <a:pt x="277739" y="272016"/>
                </a:lnTo>
                <a:lnTo>
                  <a:pt x="278525" y="257950"/>
                </a:lnTo>
                <a:lnTo>
                  <a:pt x="277263" y="239901"/>
                </a:lnTo>
                <a:lnTo>
                  <a:pt x="272605" y="222588"/>
                </a:lnTo>
                <a:lnTo>
                  <a:pt x="264729" y="206483"/>
                </a:lnTo>
                <a:lnTo>
                  <a:pt x="263519" y="204883"/>
                </a:lnTo>
                <a:close/>
              </a:path>
              <a:path w="278764" h="363854">
                <a:moveTo>
                  <a:pt x="260717" y="63327"/>
                </a:moveTo>
                <a:lnTo>
                  <a:pt x="80311" y="63327"/>
                </a:lnTo>
                <a:lnTo>
                  <a:pt x="141063" y="63348"/>
                </a:lnTo>
                <a:lnTo>
                  <a:pt x="149612" y="63720"/>
                </a:lnTo>
                <a:lnTo>
                  <a:pt x="182648" y="86718"/>
                </a:lnTo>
                <a:lnTo>
                  <a:pt x="185345" y="102981"/>
                </a:lnTo>
                <a:lnTo>
                  <a:pt x="185031" y="111514"/>
                </a:lnTo>
                <a:lnTo>
                  <a:pt x="157865" y="141004"/>
                </a:lnTo>
                <a:lnTo>
                  <a:pt x="141063" y="143147"/>
                </a:lnTo>
                <a:lnTo>
                  <a:pt x="251410" y="143147"/>
                </a:lnTo>
                <a:lnTo>
                  <a:pt x="254120" y="139606"/>
                </a:lnTo>
                <a:lnTo>
                  <a:pt x="261027" y="125574"/>
                </a:lnTo>
                <a:lnTo>
                  <a:pt x="265089" y="110471"/>
                </a:lnTo>
                <a:lnTo>
                  <a:pt x="266144" y="94639"/>
                </a:lnTo>
                <a:lnTo>
                  <a:pt x="265417" y="82325"/>
                </a:lnTo>
                <a:lnTo>
                  <a:pt x="263045" y="70191"/>
                </a:lnTo>
                <a:lnTo>
                  <a:pt x="260717" y="63327"/>
                </a:lnTo>
                <a:close/>
              </a:path>
            </a:pathLst>
          </a:custGeom>
          <a:solidFill>
            <a:srgbClr val="1A315F"/>
          </a:solidFill>
        </p:spPr>
        <p:txBody>
          <a:bodyPr wrap="square" lIns="0" tIns="0" rIns="0" bIns="0" rtlCol="0"/>
          <a:lstStyle/>
          <a:p>
            <a:endParaRPr/>
          </a:p>
        </p:txBody>
      </p:sp>
      <p:grpSp>
        <p:nvGrpSpPr>
          <p:cNvPr id="7" name="object 7"/>
          <p:cNvGrpSpPr/>
          <p:nvPr/>
        </p:nvGrpSpPr>
        <p:grpSpPr>
          <a:xfrm>
            <a:off x="2257878" y="10589736"/>
            <a:ext cx="995044" cy="112395"/>
            <a:chOff x="2257878" y="10589736"/>
            <a:chExt cx="995044" cy="112395"/>
          </a:xfrm>
        </p:grpSpPr>
        <p:pic>
          <p:nvPicPr>
            <p:cNvPr id="8" name="object 8"/>
            <p:cNvPicPr/>
            <p:nvPr/>
          </p:nvPicPr>
          <p:blipFill>
            <a:blip r:embed="rId3" cstate="print"/>
            <a:stretch>
              <a:fillRect/>
            </a:stretch>
          </p:blipFill>
          <p:spPr>
            <a:xfrm>
              <a:off x="2257878" y="10590201"/>
              <a:ext cx="92594" cy="111661"/>
            </a:xfrm>
            <a:prstGeom prst="rect">
              <a:avLst/>
            </a:prstGeom>
          </p:spPr>
        </p:pic>
        <p:pic>
          <p:nvPicPr>
            <p:cNvPr id="9" name="object 9"/>
            <p:cNvPicPr/>
            <p:nvPr/>
          </p:nvPicPr>
          <p:blipFill>
            <a:blip r:embed="rId4" cstate="print"/>
            <a:stretch>
              <a:fillRect/>
            </a:stretch>
          </p:blipFill>
          <p:spPr>
            <a:xfrm>
              <a:off x="2380273" y="10590190"/>
              <a:ext cx="77662" cy="111713"/>
            </a:xfrm>
            <a:prstGeom prst="rect">
              <a:avLst/>
            </a:prstGeom>
          </p:spPr>
        </p:pic>
        <p:pic>
          <p:nvPicPr>
            <p:cNvPr id="10" name="object 10"/>
            <p:cNvPicPr/>
            <p:nvPr/>
          </p:nvPicPr>
          <p:blipFill>
            <a:blip r:embed="rId5" cstate="print"/>
            <a:stretch>
              <a:fillRect/>
            </a:stretch>
          </p:blipFill>
          <p:spPr>
            <a:xfrm>
              <a:off x="2482890" y="10590091"/>
              <a:ext cx="101321" cy="111797"/>
            </a:xfrm>
            <a:prstGeom prst="rect">
              <a:avLst/>
            </a:prstGeom>
          </p:spPr>
        </p:pic>
        <p:pic>
          <p:nvPicPr>
            <p:cNvPr id="11" name="object 11"/>
            <p:cNvPicPr/>
            <p:nvPr/>
          </p:nvPicPr>
          <p:blipFill>
            <a:blip r:embed="rId6" cstate="print"/>
            <a:stretch>
              <a:fillRect/>
            </a:stretch>
          </p:blipFill>
          <p:spPr>
            <a:xfrm>
              <a:off x="2608506" y="10590190"/>
              <a:ext cx="77662" cy="111713"/>
            </a:xfrm>
            <a:prstGeom prst="rect">
              <a:avLst/>
            </a:prstGeom>
          </p:spPr>
        </p:pic>
        <p:pic>
          <p:nvPicPr>
            <p:cNvPr id="12" name="object 12"/>
            <p:cNvPicPr/>
            <p:nvPr/>
          </p:nvPicPr>
          <p:blipFill>
            <a:blip r:embed="rId7" cstate="print"/>
            <a:stretch>
              <a:fillRect/>
            </a:stretch>
          </p:blipFill>
          <p:spPr>
            <a:xfrm>
              <a:off x="2711097" y="10590070"/>
              <a:ext cx="87180" cy="111766"/>
            </a:xfrm>
            <a:prstGeom prst="rect">
              <a:avLst/>
            </a:prstGeom>
          </p:spPr>
        </p:pic>
        <p:pic>
          <p:nvPicPr>
            <p:cNvPr id="13" name="object 13"/>
            <p:cNvPicPr/>
            <p:nvPr/>
          </p:nvPicPr>
          <p:blipFill>
            <a:blip r:embed="rId8" cstate="print"/>
            <a:stretch>
              <a:fillRect/>
            </a:stretch>
          </p:blipFill>
          <p:spPr>
            <a:xfrm>
              <a:off x="2817495" y="10589736"/>
              <a:ext cx="190884" cy="112126"/>
            </a:xfrm>
            <a:prstGeom prst="rect">
              <a:avLst/>
            </a:prstGeom>
          </p:spPr>
        </p:pic>
        <p:pic>
          <p:nvPicPr>
            <p:cNvPr id="14" name="object 14"/>
            <p:cNvPicPr/>
            <p:nvPr/>
          </p:nvPicPr>
          <p:blipFill>
            <a:blip r:embed="rId9" cstate="print"/>
            <a:stretch>
              <a:fillRect/>
            </a:stretch>
          </p:blipFill>
          <p:spPr>
            <a:xfrm>
              <a:off x="3028543" y="10590201"/>
              <a:ext cx="92594" cy="111661"/>
            </a:xfrm>
            <a:prstGeom prst="rect">
              <a:avLst/>
            </a:prstGeom>
          </p:spPr>
        </p:pic>
        <p:pic>
          <p:nvPicPr>
            <p:cNvPr id="15" name="object 15"/>
            <p:cNvPicPr/>
            <p:nvPr/>
          </p:nvPicPr>
          <p:blipFill>
            <a:blip r:embed="rId10" cstate="print"/>
            <a:stretch>
              <a:fillRect/>
            </a:stretch>
          </p:blipFill>
          <p:spPr>
            <a:xfrm>
              <a:off x="3151031" y="10590091"/>
              <a:ext cx="101269" cy="111797"/>
            </a:xfrm>
            <a:prstGeom prst="rect">
              <a:avLst/>
            </a:prstGeom>
          </p:spPr>
        </p:pic>
      </p:grpSp>
      <p:pic>
        <p:nvPicPr>
          <p:cNvPr id="16" name="object 16"/>
          <p:cNvPicPr/>
          <p:nvPr/>
        </p:nvPicPr>
        <p:blipFill>
          <a:blip r:embed="rId11" cstate="print"/>
          <a:stretch>
            <a:fillRect/>
          </a:stretch>
        </p:blipFill>
        <p:spPr>
          <a:xfrm>
            <a:off x="0" y="11150582"/>
            <a:ext cx="20104099" cy="157974"/>
          </a:xfrm>
          <a:prstGeom prst="rect">
            <a:avLst/>
          </a:prstGeom>
        </p:spPr>
      </p:pic>
      <p:sp>
        <p:nvSpPr>
          <p:cNvPr id="17" name="object 17"/>
          <p:cNvSpPr txBox="1"/>
          <p:nvPr/>
        </p:nvSpPr>
        <p:spPr>
          <a:xfrm>
            <a:off x="1505578" y="2344664"/>
            <a:ext cx="17766672" cy="6786473"/>
          </a:xfrm>
          <a:prstGeom prst="rect">
            <a:avLst/>
          </a:prstGeom>
        </p:spPr>
        <p:txBody>
          <a:bodyPr vert="horz" wrap="square" lIns="0" tIns="15240" rIns="0" bIns="0" rtlCol="0">
            <a:spAutoFit/>
          </a:bodyPr>
          <a:lstStyle/>
          <a:p>
            <a:r>
              <a:rPr lang="nl-NL" sz="2800" b="0" i="0" u="none" strike="noStrike" baseline="0" dirty="0">
                <a:solidFill>
                  <a:srgbClr val="1A315F"/>
                </a:solidFill>
                <a:latin typeface="Outfit" pitchFamily="2" charset="0"/>
              </a:rPr>
              <a:t>Een aantal jaren (2012) geleden is met steun en informatie van een 9-tal bedrijven én de gemeente </a:t>
            </a:r>
          </a:p>
          <a:p>
            <a:r>
              <a:rPr lang="nl-NL" sz="2800" b="0" i="0" u="none" strike="noStrike" baseline="0" dirty="0">
                <a:solidFill>
                  <a:srgbClr val="1A315F"/>
                </a:solidFill>
                <a:latin typeface="Outfit" pitchFamily="2" charset="0"/>
              </a:rPr>
              <a:t>door </a:t>
            </a:r>
            <a:r>
              <a:rPr lang="nl-NL" sz="2800" b="0" i="0" u="none" strike="noStrike" baseline="0" dirty="0" err="1">
                <a:solidFill>
                  <a:srgbClr val="1A315F"/>
                </a:solidFill>
                <a:latin typeface="Outfit" pitchFamily="2" charset="0"/>
              </a:rPr>
              <a:t>Kodi</a:t>
            </a:r>
            <a:r>
              <a:rPr lang="nl-NL" sz="2800" b="0" i="0" u="none" strike="noStrike" baseline="0" dirty="0">
                <a:solidFill>
                  <a:srgbClr val="1A315F"/>
                </a:solidFill>
                <a:latin typeface="Outfit" pitchFamily="2" charset="0"/>
              </a:rPr>
              <a:t> B.V. een QuickScan uitgevoerd om het hergebruik van restenergie van bedrijfsprocessen </a:t>
            </a:r>
          </a:p>
          <a:p>
            <a:r>
              <a:rPr lang="nl-NL" sz="2800" b="0" i="0" u="none" strike="noStrike" baseline="0" dirty="0">
                <a:solidFill>
                  <a:srgbClr val="1A315F"/>
                </a:solidFill>
                <a:latin typeface="Outfit" pitchFamily="2" charset="0"/>
              </a:rPr>
              <a:t>en industrie te onderzoeken. </a:t>
            </a:r>
          </a:p>
          <a:p>
            <a:pPr>
              <a:spcBef>
                <a:spcPts val="0"/>
              </a:spcBef>
            </a:pPr>
            <a:endParaRPr lang="nl-NL" sz="2800" dirty="0">
              <a:solidFill>
                <a:srgbClr val="1A315F"/>
              </a:solidFill>
              <a:latin typeface="Outfit" pitchFamily="2" charset="0"/>
            </a:endParaRPr>
          </a:p>
          <a:p>
            <a:r>
              <a:rPr lang="nl-NL" sz="2800" b="0" i="0" u="none" strike="noStrike" baseline="0" dirty="0">
                <a:solidFill>
                  <a:srgbClr val="1A315F"/>
                </a:solidFill>
                <a:latin typeface="Outfit" pitchFamily="2" charset="0"/>
              </a:rPr>
              <a:t>Dit inventariserende onderzoek heeft de vraag, het aanbod en de afstemming van de verschillende energieprofielen van de beoogde afnemers in beeld gebracht. </a:t>
            </a:r>
          </a:p>
          <a:p>
            <a:pPr marL="0" indent="0">
              <a:spcBef>
                <a:spcPts val="0"/>
              </a:spcBef>
              <a:buNone/>
            </a:pPr>
            <a:endParaRPr lang="nl-NL" sz="2800" b="0" i="0" u="none" strike="noStrike" baseline="0" dirty="0">
              <a:solidFill>
                <a:srgbClr val="1A315F"/>
              </a:solidFill>
              <a:latin typeface="Outfit" pitchFamily="2" charset="0"/>
            </a:endParaRPr>
          </a:p>
          <a:p>
            <a:r>
              <a:rPr lang="nl-NL" sz="2800" b="0" i="0" u="none" strike="noStrike" baseline="0" dirty="0">
                <a:solidFill>
                  <a:srgbClr val="1A315F"/>
                </a:solidFill>
                <a:latin typeface="Outfit" pitchFamily="2" charset="0"/>
              </a:rPr>
              <a:t>De verschillende energiestromen zijn zodanig gedefinieerd dat een koppeling door middel van een leiding infrastructuur mogelijk bleek. </a:t>
            </a:r>
          </a:p>
          <a:p>
            <a:endParaRPr lang="nl-NL" sz="2800" b="0" i="0" u="none" strike="noStrike" baseline="0" dirty="0">
              <a:solidFill>
                <a:srgbClr val="1A315F"/>
              </a:solidFill>
              <a:latin typeface="Outfit" pitchFamily="2" charset="0"/>
            </a:endParaRPr>
          </a:p>
          <a:p>
            <a:r>
              <a:rPr lang="nl-NL" sz="2800" b="0" i="0" u="none" strike="noStrike" baseline="0" dirty="0">
                <a:solidFill>
                  <a:srgbClr val="1A315F"/>
                </a:solidFill>
                <a:latin typeface="Outfit" pitchFamily="2" charset="0"/>
              </a:rPr>
              <a:t>Met Europese steun is in 2017 de eerste aanzet gegeven voor de start van het project tezamen met Burg Azijn, de grootste natuurazijn producent van Europa en leverancier van restwarmte. </a:t>
            </a:r>
          </a:p>
          <a:p>
            <a:pPr>
              <a:spcBef>
                <a:spcPts val="0"/>
              </a:spcBef>
            </a:pPr>
            <a:endParaRPr lang="nl-NL" sz="2800" dirty="0">
              <a:solidFill>
                <a:srgbClr val="1A315F"/>
              </a:solidFill>
              <a:latin typeface="Outfit" pitchFamily="2" charset="0"/>
            </a:endParaRPr>
          </a:p>
          <a:p>
            <a:r>
              <a:rPr lang="nl-NL" sz="2800" b="0" i="0" u="none" strike="noStrike" baseline="0" dirty="0">
                <a:solidFill>
                  <a:srgbClr val="1A315F"/>
                </a:solidFill>
                <a:latin typeface="Outfit" pitchFamily="2" charset="0"/>
              </a:rPr>
              <a:t>Dit systeem wordt momenteel verder uitgerold. </a:t>
            </a:r>
            <a:endParaRPr lang="nl-NL" sz="2400" b="1" dirty="0">
              <a:solidFill>
                <a:srgbClr val="1A315F"/>
              </a:solidFill>
              <a:latin typeface="Outfit" pitchFamily="2" charset="0"/>
            </a:endParaRPr>
          </a:p>
          <a:p>
            <a:pPr marL="0" indent="0">
              <a:buNone/>
            </a:pPr>
            <a:endParaRPr lang="nl-NL" sz="2400" b="1" dirty="0">
              <a:solidFill>
                <a:schemeClr val="tx1"/>
              </a:solidFill>
            </a:endParaRPr>
          </a:p>
          <a:p>
            <a:pPr marL="0" indent="0">
              <a:buNone/>
            </a:pPr>
            <a:endParaRPr lang="nl-NL" sz="2400" b="1" dirty="0">
              <a:solidFill>
                <a:schemeClr val="tx1"/>
              </a:solidFill>
            </a:endParaRPr>
          </a:p>
        </p:txBody>
      </p:sp>
      <p:sp>
        <p:nvSpPr>
          <p:cNvPr id="18" name="object 18"/>
          <p:cNvSpPr txBox="1">
            <a:spLocks noGrp="1"/>
          </p:cNvSpPr>
          <p:nvPr>
            <p:ph type="title"/>
          </p:nvPr>
        </p:nvSpPr>
        <p:spPr>
          <a:xfrm>
            <a:off x="1505578" y="1053236"/>
            <a:ext cx="17385672" cy="843180"/>
          </a:xfrm>
          <a:prstGeom prst="rect">
            <a:avLst/>
          </a:prstGeom>
        </p:spPr>
        <p:txBody>
          <a:bodyPr vert="horz" wrap="square" lIns="0" tIns="12065" rIns="0" bIns="0" rtlCol="0">
            <a:spAutoFit/>
          </a:bodyPr>
          <a:lstStyle/>
          <a:p>
            <a:pPr marL="12700">
              <a:lnSpc>
                <a:spcPct val="100000"/>
              </a:lnSpc>
              <a:spcBef>
                <a:spcPts val="95"/>
              </a:spcBef>
            </a:pPr>
            <a:r>
              <a:rPr lang="nl-NL" sz="5400" b="1" spc="60" dirty="0">
                <a:solidFill>
                  <a:srgbClr val="D59133"/>
                </a:solidFill>
              </a:rPr>
              <a:t>D.H.R. Duurzaam – initiatief en ontstaan</a:t>
            </a:r>
            <a:endParaRPr sz="4950" b="1" dirty="0"/>
          </a:p>
        </p:txBody>
      </p:sp>
      <p:sp>
        <p:nvSpPr>
          <p:cNvPr id="21" name="object 20">
            <a:extLst>
              <a:ext uri="{FF2B5EF4-FFF2-40B4-BE49-F238E27FC236}">
                <a16:creationId xmlns:a16="http://schemas.microsoft.com/office/drawing/2014/main" id="{691DF7E1-F450-6B44-A205-CA02CB50672D}"/>
              </a:ext>
            </a:extLst>
          </p:cNvPr>
          <p:cNvSpPr txBox="1"/>
          <p:nvPr/>
        </p:nvSpPr>
        <p:spPr>
          <a:xfrm>
            <a:off x="16527766" y="10284125"/>
            <a:ext cx="2060575" cy="266098"/>
          </a:xfrm>
          <a:prstGeom prst="rect">
            <a:avLst/>
          </a:prstGeom>
        </p:spPr>
        <p:txBody>
          <a:bodyPr vert="horz" wrap="square" lIns="0" tIns="12065" rIns="0" bIns="0" rtlCol="0">
            <a:spAutoFit/>
          </a:bodyPr>
          <a:lstStyle/>
          <a:p>
            <a:pPr marL="12700">
              <a:lnSpc>
                <a:spcPct val="100000"/>
              </a:lnSpc>
              <a:spcBef>
                <a:spcPts val="95"/>
              </a:spcBef>
            </a:pPr>
            <a:r>
              <a:rPr sz="1650" spc="-15" dirty="0">
                <a:solidFill>
                  <a:srgbClr val="1A315F"/>
                </a:solidFill>
                <a:latin typeface="Outfit-Thin"/>
                <a:cs typeface="Outfit-Thin"/>
              </a:rPr>
              <a:t>www.pvbnederland.nl</a:t>
            </a:r>
            <a:endParaRPr sz="1650" dirty="0">
              <a:latin typeface="Outfit-Thin"/>
              <a:cs typeface="Outfit-Thin"/>
            </a:endParaRPr>
          </a:p>
        </p:txBody>
      </p:sp>
    </p:spTree>
    <p:extLst>
      <p:ext uri="{BB962C8B-B14F-4D97-AF65-F5344CB8AC3E}">
        <p14:creationId xmlns:p14="http://schemas.microsoft.com/office/powerpoint/2010/main" val="256052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9648825"/>
          </a:xfrm>
          <a:custGeom>
            <a:avLst/>
            <a:gdLst/>
            <a:ahLst/>
            <a:cxnLst/>
            <a:rect l="l" t="t" r="r" b="b"/>
            <a:pathLst>
              <a:path w="10052050" h="9648825">
                <a:moveTo>
                  <a:pt x="0" y="9648711"/>
                </a:moveTo>
                <a:lnTo>
                  <a:pt x="10052049" y="9648711"/>
                </a:lnTo>
                <a:lnTo>
                  <a:pt x="10052049" y="0"/>
                </a:lnTo>
                <a:lnTo>
                  <a:pt x="0" y="0"/>
                </a:lnTo>
                <a:lnTo>
                  <a:pt x="0" y="9648711"/>
                </a:lnTo>
                <a:close/>
              </a:path>
            </a:pathLst>
          </a:custGeom>
          <a:solidFill>
            <a:srgbClr val="EAF3F6"/>
          </a:solidFill>
        </p:spPr>
        <p:txBody>
          <a:bodyPr wrap="square" lIns="0" tIns="0" rIns="0" bIns="0" rtlCol="0"/>
          <a:lstStyle/>
          <a:p>
            <a:endParaRPr/>
          </a:p>
        </p:txBody>
      </p:sp>
      <p:pic>
        <p:nvPicPr>
          <p:cNvPr id="3" name="object 3"/>
          <p:cNvPicPr/>
          <p:nvPr/>
        </p:nvPicPr>
        <p:blipFill>
          <a:blip r:embed="rId2" cstate="print"/>
          <a:stretch>
            <a:fillRect/>
          </a:stretch>
        </p:blipFill>
        <p:spPr>
          <a:xfrm>
            <a:off x="1530600" y="10589793"/>
            <a:ext cx="112164" cy="112153"/>
          </a:xfrm>
          <a:prstGeom prst="rect">
            <a:avLst/>
          </a:prstGeom>
        </p:spPr>
      </p:pic>
      <p:sp>
        <p:nvSpPr>
          <p:cNvPr id="4" name="object 4"/>
          <p:cNvSpPr/>
          <p:nvPr/>
        </p:nvSpPr>
        <p:spPr>
          <a:xfrm>
            <a:off x="1530438" y="10097814"/>
            <a:ext cx="606425" cy="604520"/>
          </a:xfrm>
          <a:custGeom>
            <a:avLst/>
            <a:gdLst/>
            <a:ahLst/>
            <a:cxnLst/>
            <a:rect l="l" t="t" r="r" b="b"/>
            <a:pathLst>
              <a:path w="606425" h="604520">
                <a:moveTo>
                  <a:pt x="362864" y="242062"/>
                </a:moveTo>
                <a:lnTo>
                  <a:pt x="0" y="242062"/>
                </a:lnTo>
                <a:lnTo>
                  <a:pt x="0" y="362712"/>
                </a:lnTo>
                <a:lnTo>
                  <a:pt x="242112" y="362712"/>
                </a:lnTo>
                <a:lnTo>
                  <a:pt x="242112" y="604012"/>
                </a:lnTo>
                <a:lnTo>
                  <a:pt x="362864" y="604012"/>
                </a:lnTo>
                <a:lnTo>
                  <a:pt x="362864" y="362712"/>
                </a:lnTo>
                <a:lnTo>
                  <a:pt x="362864" y="242062"/>
                </a:lnTo>
                <a:close/>
              </a:path>
              <a:path w="606425" h="604520">
                <a:moveTo>
                  <a:pt x="606399" y="0"/>
                </a:moveTo>
                <a:lnTo>
                  <a:pt x="914" y="0"/>
                </a:lnTo>
                <a:lnTo>
                  <a:pt x="914" y="120650"/>
                </a:lnTo>
                <a:lnTo>
                  <a:pt x="485635" y="120650"/>
                </a:lnTo>
                <a:lnTo>
                  <a:pt x="485635" y="604520"/>
                </a:lnTo>
                <a:lnTo>
                  <a:pt x="606399" y="604520"/>
                </a:lnTo>
                <a:lnTo>
                  <a:pt x="606399" y="120650"/>
                </a:lnTo>
                <a:lnTo>
                  <a:pt x="606399" y="0"/>
                </a:lnTo>
                <a:close/>
              </a:path>
            </a:pathLst>
          </a:custGeom>
          <a:solidFill>
            <a:srgbClr val="D59133"/>
          </a:solidFill>
        </p:spPr>
        <p:txBody>
          <a:bodyPr wrap="square" lIns="0" tIns="0" rIns="0" bIns="0" rtlCol="0"/>
          <a:lstStyle/>
          <a:p>
            <a:endParaRPr/>
          </a:p>
        </p:txBody>
      </p:sp>
      <p:sp>
        <p:nvSpPr>
          <p:cNvPr id="5" name="object 5"/>
          <p:cNvSpPr/>
          <p:nvPr/>
        </p:nvSpPr>
        <p:spPr>
          <a:xfrm>
            <a:off x="2258085" y="10097293"/>
            <a:ext cx="653415" cy="363855"/>
          </a:xfrm>
          <a:custGeom>
            <a:avLst/>
            <a:gdLst/>
            <a:ahLst/>
            <a:cxnLst/>
            <a:rect l="l" t="t" r="r" b="b"/>
            <a:pathLst>
              <a:path w="653414" h="363854">
                <a:moveTo>
                  <a:pt x="275424" y="115849"/>
                </a:moveTo>
                <a:lnTo>
                  <a:pt x="266534" y="68326"/>
                </a:lnTo>
                <a:lnTo>
                  <a:pt x="259207" y="53809"/>
                </a:lnTo>
                <a:lnTo>
                  <a:pt x="250367" y="41554"/>
                </a:lnTo>
                <a:lnTo>
                  <a:pt x="239915" y="30721"/>
                </a:lnTo>
                <a:lnTo>
                  <a:pt x="228053" y="21450"/>
                </a:lnTo>
                <a:lnTo>
                  <a:pt x="214947" y="13906"/>
                </a:lnTo>
                <a:lnTo>
                  <a:pt x="199986" y="7708"/>
                </a:lnTo>
                <a:lnTo>
                  <a:pt x="194094" y="6045"/>
                </a:lnTo>
                <a:lnTo>
                  <a:pt x="194094" y="115862"/>
                </a:lnTo>
                <a:lnTo>
                  <a:pt x="193776" y="123266"/>
                </a:lnTo>
                <a:lnTo>
                  <a:pt x="192455" y="130517"/>
                </a:lnTo>
                <a:lnTo>
                  <a:pt x="190157" y="137528"/>
                </a:lnTo>
                <a:lnTo>
                  <a:pt x="186893" y="144157"/>
                </a:lnTo>
                <a:lnTo>
                  <a:pt x="154406" y="166458"/>
                </a:lnTo>
                <a:lnTo>
                  <a:pt x="140550" y="167855"/>
                </a:lnTo>
                <a:lnTo>
                  <a:pt x="81356" y="167855"/>
                </a:lnTo>
                <a:lnTo>
                  <a:pt x="81356" y="63334"/>
                </a:lnTo>
                <a:lnTo>
                  <a:pt x="140550" y="63334"/>
                </a:lnTo>
                <a:lnTo>
                  <a:pt x="178523" y="76733"/>
                </a:lnTo>
                <a:lnTo>
                  <a:pt x="194094" y="115862"/>
                </a:lnTo>
                <a:lnTo>
                  <a:pt x="194094" y="6045"/>
                </a:lnTo>
                <a:lnTo>
                  <a:pt x="184467" y="3302"/>
                </a:lnTo>
                <a:lnTo>
                  <a:pt x="168541" y="723"/>
                </a:lnTo>
                <a:lnTo>
                  <a:pt x="152361" y="0"/>
                </a:lnTo>
                <a:lnTo>
                  <a:pt x="0" y="0"/>
                </a:lnTo>
                <a:lnTo>
                  <a:pt x="0" y="363486"/>
                </a:lnTo>
                <a:lnTo>
                  <a:pt x="81356" y="363486"/>
                </a:lnTo>
                <a:lnTo>
                  <a:pt x="81356" y="231178"/>
                </a:lnTo>
                <a:lnTo>
                  <a:pt x="152361" y="231178"/>
                </a:lnTo>
                <a:lnTo>
                  <a:pt x="199974" y="223469"/>
                </a:lnTo>
                <a:lnTo>
                  <a:pt x="239890" y="200469"/>
                </a:lnTo>
                <a:lnTo>
                  <a:pt x="264033" y="167855"/>
                </a:lnTo>
                <a:lnTo>
                  <a:pt x="274688" y="131978"/>
                </a:lnTo>
                <a:lnTo>
                  <a:pt x="275424" y="115849"/>
                </a:lnTo>
                <a:close/>
              </a:path>
              <a:path w="653414" h="363854">
                <a:moveTo>
                  <a:pt x="653338" y="0"/>
                </a:moveTo>
                <a:lnTo>
                  <a:pt x="567359" y="0"/>
                </a:lnTo>
                <a:lnTo>
                  <a:pt x="477608" y="245224"/>
                </a:lnTo>
                <a:lnTo>
                  <a:pt x="388708" y="0"/>
                </a:lnTo>
                <a:lnTo>
                  <a:pt x="301701" y="0"/>
                </a:lnTo>
                <a:lnTo>
                  <a:pt x="441731" y="363486"/>
                </a:lnTo>
                <a:lnTo>
                  <a:pt x="511746" y="363486"/>
                </a:lnTo>
                <a:lnTo>
                  <a:pt x="653338" y="0"/>
                </a:lnTo>
                <a:close/>
              </a:path>
            </a:pathLst>
          </a:custGeom>
          <a:solidFill>
            <a:srgbClr val="1A315F"/>
          </a:solidFill>
        </p:spPr>
        <p:txBody>
          <a:bodyPr wrap="square" lIns="0" tIns="0" rIns="0" bIns="0" rtlCol="0"/>
          <a:lstStyle/>
          <a:p>
            <a:endParaRPr/>
          </a:p>
        </p:txBody>
      </p:sp>
      <p:sp>
        <p:nvSpPr>
          <p:cNvPr id="6" name="object 6"/>
          <p:cNvSpPr/>
          <p:nvPr/>
        </p:nvSpPr>
        <p:spPr>
          <a:xfrm>
            <a:off x="2973724" y="10097294"/>
            <a:ext cx="278765" cy="363855"/>
          </a:xfrm>
          <a:custGeom>
            <a:avLst/>
            <a:gdLst/>
            <a:ahLst/>
            <a:cxnLst/>
            <a:rect l="l" t="t" r="r" b="b"/>
            <a:pathLst>
              <a:path w="278764" h="363854">
                <a:moveTo>
                  <a:pt x="156518" y="0"/>
                </a:moveTo>
                <a:lnTo>
                  <a:pt x="0" y="0"/>
                </a:lnTo>
                <a:lnTo>
                  <a:pt x="0" y="363496"/>
                </a:lnTo>
                <a:lnTo>
                  <a:pt x="155482" y="363496"/>
                </a:lnTo>
                <a:lnTo>
                  <a:pt x="172570" y="362945"/>
                </a:lnTo>
                <a:lnTo>
                  <a:pt x="221637" y="349329"/>
                </a:lnTo>
                <a:lnTo>
                  <a:pt x="255340" y="323068"/>
                </a:lnTo>
                <a:lnTo>
                  <a:pt x="269740" y="300158"/>
                </a:lnTo>
                <a:lnTo>
                  <a:pt x="80280" y="300158"/>
                </a:lnTo>
                <a:lnTo>
                  <a:pt x="80280" y="204883"/>
                </a:lnTo>
                <a:lnTo>
                  <a:pt x="263519" y="204883"/>
                </a:lnTo>
                <a:lnTo>
                  <a:pt x="253814" y="192056"/>
                </a:lnTo>
                <a:lnTo>
                  <a:pt x="246681" y="185175"/>
                </a:lnTo>
                <a:lnTo>
                  <a:pt x="238936" y="179024"/>
                </a:lnTo>
                <a:lnTo>
                  <a:pt x="230643" y="173633"/>
                </a:lnTo>
                <a:lnTo>
                  <a:pt x="221857" y="169041"/>
                </a:lnTo>
                <a:lnTo>
                  <a:pt x="228004" y="165485"/>
                </a:lnTo>
                <a:lnTo>
                  <a:pt x="233847" y="161471"/>
                </a:lnTo>
                <a:lnTo>
                  <a:pt x="239363" y="157017"/>
                </a:lnTo>
                <a:lnTo>
                  <a:pt x="244526" y="152141"/>
                </a:lnTo>
                <a:lnTo>
                  <a:pt x="251410" y="143147"/>
                </a:lnTo>
                <a:lnTo>
                  <a:pt x="80311" y="143147"/>
                </a:lnTo>
                <a:lnTo>
                  <a:pt x="80311" y="63327"/>
                </a:lnTo>
                <a:lnTo>
                  <a:pt x="260717" y="63327"/>
                </a:lnTo>
                <a:lnTo>
                  <a:pt x="259073" y="58482"/>
                </a:lnTo>
                <a:lnTo>
                  <a:pt x="227335" y="19405"/>
                </a:lnTo>
                <a:lnTo>
                  <a:pt x="187143" y="2824"/>
                </a:lnTo>
                <a:lnTo>
                  <a:pt x="171942" y="492"/>
                </a:lnTo>
                <a:lnTo>
                  <a:pt x="156518" y="0"/>
                </a:lnTo>
                <a:close/>
              </a:path>
              <a:path w="278764" h="363854">
                <a:moveTo>
                  <a:pt x="263519" y="204883"/>
                </a:moveTo>
                <a:lnTo>
                  <a:pt x="147723" y="204883"/>
                </a:lnTo>
                <a:lnTo>
                  <a:pt x="154610" y="205137"/>
                </a:lnTo>
                <a:lnTo>
                  <a:pt x="161379" y="206264"/>
                </a:lnTo>
                <a:lnTo>
                  <a:pt x="195648" y="235427"/>
                </a:lnTo>
                <a:lnTo>
                  <a:pt x="197774" y="243772"/>
                </a:lnTo>
                <a:lnTo>
                  <a:pt x="197658" y="252243"/>
                </a:lnTo>
                <a:lnTo>
                  <a:pt x="176353" y="292725"/>
                </a:lnTo>
                <a:lnTo>
                  <a:pt x="147723" y="300158"/>
                </a:lnTo>
                <a:lnTo>
                  <a:pt x="269740" y="300158"/>
                </a:lnTo>
                <a:lnTo>
                  <a:pt x="270348" y="298987"/>
                </a:lnTo>
                <a:lnTo>
                  <a:pt x="274995" y="285763"/>
                </a:lnTo>
                <a:lnTo>
                  <a:pt x="277739" y="272016"/>
                </a:lnTo>
                <a:lnTo>
                  <a:pt x="278525" y="257950"/>
                </a:lnTo>
                <a:lnTo>
                  <a:pt x="277263" y="239901"/>
                </a:lnTo>
                <a:lnTo>
                  <a:pt x="272605" y="222588"/>
                </a:lnTo>
                <a:lnTo>
                  <a:pt x="264729" y="206483"/>
                </a:lnTo>
                <a:lnTo>
                  <a:pt x="263519" y="204883"/>
                </a:lnTo>
                <a:close/>
              </a:path>
              <a:path w="278764" h="363854">
                <a:moveTo>
                  <a:pt x="260717" y="63327"/>
                </a:moveTo>
                <a:lnTo>
                  <a:pt x="80311" y="63327"/>
                </a:lnTo>
                <a:lnTo>
                  <a:pt x="141063" y="63348"/>
                </a:lnTo>
                <a:lnTo>
                  <a:pt x="149612" y="63720"/>
                </a:lnTo>
                <a:lnTo>
                  <a:pt x="182648" y="86718"/>
                </a:lnTo>
                <a:lnTo>
                  <a:pt x="185345" y="102981"/>
                </a:lnTo>
                <a:lnTo>
                  <a:pt x="185031" y="111514"/>
                </a:lnTo>
                <a:lnTo>
                  <a:pt x="157865" y="141004"/>
                </a:lnTo>
                <a:lnTo>
                  <a:pt x="141063" y="143147"/>
                </a:lnTo>
                <a:lnTo>
                  <a:pt x="251410" y="143147"/>
                </a:lnTo>
                <a:lnTo>
                  <a:pt x="254120" y="139606"/>
                </a:lnTo>
                <a:lnTo>
                  <a:pt x="261027" y="125574"/>
                </a:lnTo>
                <a:lnTo>
                  <a:pt x="265089" y="110471"/>
                </a:lnTo>
                <a:lnTo>
                  <a:pt x="266144" y="94639"/>
                </a:lnTo>
                <a:lnTo>
                  <a:pt x="265417" y="82325"/>
                </a:lnTo>
                <a:lnTo>
                  <a:pt x="263045" y="70191"/>
                </a:lnTo>
                <a:lnTo>
                  <a:pt x="260717" y="63327"/>
                </a:lnTo>
                <a:close/>
              </a:path>
            </a:pathLst>
          </a:custGeom>
          <a:solidFill>
            <a:srgbClr val="1A315F"/>
          </a:solidFill>
        </p:spPr>
        <p:txBody>
          <a:bodyPr wrap="square" lIns="0" tIns="0" rIns="0" bIns="0" rtlCol="0"/>
          <a:lstStyle/>
          <a:p>
            <a:endParaRPr/>
          </a:p>
        </p:txBody>
      </p:sp>
      <p:grpSp>
        <p:nvGrpSpPr>
          <p:cNvPr id="7" name="object 7"/>
          <p:cNvGrpSpPr/>
          <p:nvPr/>
        </p:nvGrpSpPr>
        <p:grpSpPr>
          <a:xfrm>
            <a:off x="2257878" y="10589736"/>
            <a:ext cx="995044" cy="112395"/>
            <a:chOff x="2257878" y="10589736"/>
            <a:chExt cx="995044" cy="112395"/>
          </a:xfrm>
        </p:grpSpPr>
        <p:pic>
          <p:nvPicPr>
            <p:cNvPr id="8" name="object 8"/>
            <p:cNvPicPr/>
            <p:nvPr/>
          </p:nvPicPr>
          <p:blipFill>
            <a:blip r:embed="rId3" cstate="print"/>
            <a:stretch>
              <a:fillRect/>
            </a:stretch>
          </p:blipFill>
          <p:spPr>
            <a:xfrm>
              <a:off x="2257878" y="10590201"/>
              <a:ext cx="92594" cy="111661"/>
            </a:xfrm>
            <a:prstGeom prst="rect">
              <a:avLst/>
            </a:prstGeom>
          </p:spPr>
        </p:pic>
        <p:pic>
          <p:nvPicPr>
            <p:cNvPr id="9" name="object 9"/>
            <p:cNvPicPr/>
            <p:nvPr/>
          </p:nvPicPr>
          <p:blipFill>
            <a:blip r:embed="rId4" cstate="print"/>
            <a:stretch>
              <a:fillRect/>
            </a:stretch>
          </p:blipFill>
          <p:spPr>
            <a:xfrm>
              <a:off x="2380273" y="10590190"/>
              <a:ext cx="77662" cy="111713"/>
            </a:xfrm>
            <a:prstGeom prst="rect">
              <a:avLst/>
            </a:prstGeom>
          </p:spPr>
        </p:pic>
        <p:pic>
          <p:nvPicPr>
            <p:cNvPr id="10" name="object 10"/>
            <p:cNvPicPr/>
            <p:nvPr/>
          </p:nvPicPr>
          <p:blipFill>
            <a:blip r:embed="rId5" cstate="print"/>
            <a:stretch>
              <a:fillRect/>
            </a:stretch>
          </p:blipFill>
          <p:spPr>
            <a:xfrm>
              <a:off x="2482890" y="10590091"/>
              <a:ext cx="101321" cy="111797"/>
            </a:xfrm>
            <a:prstGeom prst="rect">
              <a:avLst/>
            </a:prstGeom>
          </p:spPr>
        </p:pic>
        <p:pic>
          <p:nvPicPr>
            <p:cNvPr id="11" name="object 11"/>
            <p:cNvPicPr/>
            <p:nvPr/>
          </p:nvPicPr>
          <p:blipFill>
            <a:blip r:embed="rId6" cstate="print"/>
            <a:stretch>
              <a:fillRect/>
            </a:stretch>
          </p:blipFill>
          <p:spPr>
            <a:xfrm>
              <a:off x="2608506" y="10590190"/>
              <a:ext cx="77662" cy="111713"/>
            </a:xfrm>
            <a:prstGeom prst="rect">
              <a:avLst/>
            </a:prstGeom>
          </p:spPr>
        </p:pic>
        <p:pic>
          <p:nvPicPr>
            <p:cNvPr id="12" name="object 12"/>
            <p:cNvPicPr/>
            <p:nvPr/>
          </p:nvPicPr>
          <p:blipFill>
            <a:blip r:embed="rId7" cstate="print"/>
            <a:stretch>
              <a:fillRect/>
            </a:stretch>
          </p:blipFill>
          <p:spPr>
            <a:xfrm>
              <a:off x="2711097" y="10590070"/>
              <a:ext cx="87180" cy="111766"/>
            </a:xfrm>
            <a:prstGeom prst="rect">
              <a:avLst/>
            </a:prstGeom>
          </p:spPr>
        </p:pic>
        <p:pic>
          <p:nvPicPr>
            <p:cNvPr id="13" name="object 13"/>
            <p:cNvPicPr/>
            <p:nvPr/>
          </p:nvPicPr>
          <p:blipFill>
            <a:blip r:embed="rId8" cstate="print"/>
            <a:stretch>
              <a:fillRect/>
            </a:stretch>
          </p:blipFill>
          <p:spPr>
            <a:xfrm>
              <a:off x="2817495" y="10589736"/>
              <a:ext cx="190884" cy="112126"/>
            </a:xfrm>
            <a:prstGeom prst="rect">
              <a:avLst/>
            </a:prstGeom>
          </p:spPr>
        </p:pic>
        <p:pic>
          <p:nvPicPr>
            <p:cNvPr id="14" name="object 14"/>
            <p:cNvPicPr/>
            <p:nvPr/>
          </p:nvPicPr>
          <p:blipFill>
            <a:blip r:embed="rId9" cstate="print"/>
            <a:stretch>
              <a:fillRect/>
            </a:stretch>
          </p:blipFill>
          <p:spPr>
            <a:xfrm>
              <a:off x="3028543" y="10590201"/>
              <a:ext cx="92594" cy="111661"/>
            </a:xfrm>
            <a:prstGeom prst="rect">
              <a:avLst/>
            </a:prstGeom>
          </p:spPr>
        </p:pic>
        <p:pic>
          <p:nvPicPr>
            <p:cNvPr id="15" name="object 15"/>
            <p:cNvPicPr/>
            <p:nvPr/>
          </p:nvPicPr>
          <p:blipFill>
            <a:blip r:embed="rId10" cstate="print"/>
            <a:stretch>
              <a:fillRect/>
            </a:stretch>
          </p:blipFill>
          <p:spPr>
            <a:xfrm>
              <a:off x="3151031" y="10590091"/>
              <a:ext cx="101269" cy="111797"/>
            </a:xfrm>
            <a:prstGeom prst="rect">
              <a:avLst/>
            </a:prstGeom>
          </p:spPr>
        </p:pic>
      </p:grpSp>
      <p:pic>
        <p:nvPicPr>
          <p:cNvPr id="16" name="object 16"/>
          <p:cNvPicPr/>
          <p:nvPr/>
        </p:nvPicPr>
        <p:blipFill>
          <a:blip r:embed="rId11" cstate="print"/>
          <a:stretch>
            <a:fillRect/>
          </a:stretch>
        </p:blipFill>
        <p:spPr>
          <a:xfrm>
            <a:off x="0" y="11150582"/>
            <a:ext cx="20104099" cy="157974"/>
          </a:xfrm>
          <a:prstGeom prst="rect">
            <a:avLst/>
          </a:prstGeom>
        </p:spPr>
      </p:pic>
      <p:sp>
        <p:nvSpPr>
          <p:cNvPr id="17" name="object 17"/>
          <p:cNvSpPr txBox="1"/>
          <p:nvPr/>
        </p:nvSpPr>
        <p:spPr>
          <a:xfrm>
            <a:off x="1505578" y="2226745"/>
            <a:ext cx="17766672" cy="8017579"/>
          </a:xfrm>
          <a:prstGeom prst="rect">
            <a:avLst/>
          </a:prstGeom>
        </p:spPr>
        <p:txBody>
          <a:bodyPr vert="horz" wrap="square" lIns="0" tIns="15240" rIns="0" bIns="0" rtlCol="0">
            <a:spAutoFit/>
          </a:bodyPr>
          <a:lstStyle/>
          <a:p>
            <a:r>
              <a:rPr lang="nl-NL" sz="2800" b="0" i="0" u="none" strike="noStrike" baseline="0" dirty="0">
                <a:solidFill>
                  <a:srgbClr val="1A315F"/>
                </a:solidFill>
                <a:latin typeface="Outfit" pitchFamily="2" charset="0"/>
              </a:rPr>
              <a:t>De uniciteit van het project ligt erin dat hier “gratis” beschikbare bodemenergie gebruikt wordt voor de koelprocessen van de Burg Azijn. Het belangrijkste onderdeel van het koelproces is “levend” houden van de bacteriën die de natuurazijn produceren, deze gedijen tussen de 29 en 31°C, warmer of kouder betekent geen productie.</a:t>
            </a:r>
          </a:p>
          <a:p>
            <a:endParaRPr lang="nl-NL" sz="2800" b="0" i="0" u="none" strike="noStrike" kern="100" baseline="0" dirty="0">
              <a:solidFill>
                <a:srgbClr val="1A315F"/>
              </a:solidFill>
              <a:effectLst/>
              <a:latin typeface="Outfit" pitchFamily="2" charset="0"/>
              <a:ea typeface="Calibri" panose="020F0502020204030204" pitchFamily="34" charset="0"/>
              <a:cs typeface="Times New Roman" panose="02020603050405020304" pitchFamily="18" charset="0"/>
            </a:endParaRPr>
          </a:p>
          <a:p>
            <a:r>
              <a:rPr lang="nl-NL" sz="2800" b="0" i="0" u="none" strike="noStrike" kern="100" baseline="0" dirty="0">
                <a:solidFill>
                  <a:srgbClr val="1A315F"/>
                </a:solidFill>
                <a:effectLst/>
                <a:latin typeface="Outfit" pitchFamily="2" charset="0"/>
                <a:ea typeface="Calibri" panose="020F0502020204030204" pitchFamily="34" charset="0"/>
                <a:cs typeface="Times New Roman" panose="02020603050405020304" pitchFamily="18" charset="0"/>
              </a:rPr>
              <a:t>De samenwerking tussen de D.R.H. en Burg Group gaat zeven jaar terug</a:t>
            </a:r>
            <a:r>
              <a:rPr lang="nl-NL" sz="2800" kern="100" dirty="0">
                <a:solidFill>
                  <a:srgbClr val="1A315F"/>
                </a:solidFill>
                <a:effectLst/>
                <a:latin typeface="Outfit" pitchFamily="2" charset="0"/>
                <a:ea typeface="Calibri" panose="020F0502020204030204" pitchFamily="34" charset="0"/>
                <a:cs typeface="Times New Roman" panose="02020603050405020304" pitchFamily="18" charset="0"/>
              </a:rPr>
              <a:t>. </a:t>
            </a:r>
          </a:p>
          <a:p>
            <a:r>
              <a:rPr lang="nl-NL" sz="2800" kern="100" dirty="0">
                <a:solidFill>
                  <a:srgbClr val="1A315F"/>
                </a:solidFill>
                <a:effectLst/>
                <a:latin typeface="Outfit" pitchFamily="2" charset="0"/>
                <a:ea typeface="Calibri" panose="020F0502020204030204" pitchFamily="34" charset="0"/>
                <a:cs typeface="Times New Roman" panose="02020603050405020304" pitchFamily="18" charset="0"/>
              </a:rPr>
              <a:t>Medio 2016 stond de grootste azijnproducent van Europa op het punt fors te investeren in haar productie, inclusief nieuwe koeltorens, toen daar ineens Adriaan van Diepen was. </a:t>
            </a:r>
          </a:p>
          <a:p>
            <a:r>
              <a:rPr lang="nl-NL" sz="2800" kern="100" dirty="0">
                <a:solidFill>
                  <a:srgbClr val="1A315F"/>
                </a:solidFill>
                <a:effectLst/>
                <a:latin typeface="Outfit" pitchFamily="2" charset="0"/>
                <a:ea typeface="Calibri" panose="020F0502020204030204" pitchFamily="34" charset="0"/>
                <a:cs typeface="Times New Roman" panose="02020603050405020304" pitchFamily="18" charset="0"/>
              </a:rPr>
              <a:t>De bevlogen grondlegger van de D.R.H. had een alternatief. </a:t>
            </a:r>
          </a:p>
          <a:p>
            <a:endParaRPr lang="nl-NL" sz="2800" kern="100" dirty="0">
              <a:solidFill>
                <a:srgbClr val="1A315F"/>
              </a:solidFill>
              <a:effectLst/>
              <a:latin typeface="Outfit" pitchFamily="2" charset="0"/>
              <a:ea typeface="Calibri" panose="020F0502020204030204" pitchFamily="34" charset="0"/>
              <a:cs typeface="Times New Roman" panose="02020603050405020304" pitchFamily="18" charset="0"/>
            </a:endParaRPr>
          </a:p>
          <a:p>
            <a:r>
              <a:rPr lang="nl-NL" sz="2800" kern="100" dirty="0">
                <a:solidFill>
                  <a:srgbClr val="1A315F"/>
                </a:solidFill>
                <a:effectLst/>
                <a:latin typeface="Outfit" pitchFamily="2" charset="0"/>
                <a:ea typeface="Calibri" panose="020F0502020204030204" pitchFamily="34" charset="0"/>
                <a:cs typeface="Times New Roman" panose="02020603050405020304" pitchFamily="18" charset="0"/>
              </a:rPr>
              <a:t>Uiteindelijk lagen twee opties op tafel. De ene was nieuwe koeltorens neerzetten, de andere was in zee gaan </a:t>
            </a:r>
          </a:p>
          <a:p>
            <a:r>
              <a:rPr lang="nl-NL" sz="2800" kern="100" dirty="0">
                <a:solidFill>
                  <a:srgbClr val="1A315F"/>
                </a:solidFill>
                <a:effectLst/>
                <a:latin typeface="Outfit" pitchFamily="2" charset="0"/>
                <a:ea typeface="Calibri" panose="020F0502020204030204" pitchFamily="34" charset="0"/>
                <a:cs typeface="Times New Roman" panose="02020603050405020304" pitchFamily="18" charset="0"/>
              </a:rPr>
              <a:t>met D.R.H. als leverancier van koelenergie. De azijnbrouwers waren zeer huiverig. </a:t>
            </a:r>
          </a:p>
          <a:p>
            <a:endParaRPr lang="nl-NL" sz="2800" kern="100" dirty="0">
              <a:solidFill>
                <a:srgbClr val="1A315F"/>
              </a:solidFill>
              <a:effectLst/>
              <a:latin typeface="Outfit" pitchFamily="2" charset="0"/>
              <a:ea typeface="Calibri" panose="020F0502020204030204" pitchFamily="34" charset="0"/>
              <a:cs typeface="Times New Roman" panose="02020603050405020304" pitchFamily="18" charset="0"/>
            </a:endParaRPr>
          </a:p>
          <a:p>
            <a:r>
              <a:rPr lang="nl-NL" sz="2800" kern="100" dirty="0">
                <a:solidFill>
                  <a:srgbClr val="1A315F"/>
                </a:solidFill>
                <a:effectLst/>
                <a:latin typeface="Outfit" pitchFamily="2" charset="0"/>
                <a:ea typeface="Calibri" panose="020F0502020204030204" pitchFamily="34" charset="0"/>
                <a:cs typeface="Times New Roman" panose="02020603050405020304" pitchFamily="18" charset="0"/>
              </a:rPr>
              <a:t>Maar uiteindelijk heeft Burg Group ook gezegd: dit sluit aan op onze visie, op onze ambities. </a:t>
            </a:r>
          </a:p>
          <a:p>
            <a:endParaRPr lang="nl-NL" sz="2800" kern="100" dirty="0">
              <a:solidFill>
                <a:srgbClr val="1A315F"/>
              </a:solidFill>
              <a:effectLst/>
              <a:latin typeface="Outfit" pitchFamily="2" charset="0"/>
              <a:ea typeface="Calibri" panose="020F0502020204030204" pitchFamily="34" charset="0"/>
              <a:cs typeface="Times New Roman" panose="02020603050405020304" pitchFamily="18" charset="0"/>
            </a:endParaRPr>
          </a:p>
          <a:p>
            <a:r>
              <a:rPr lang="nl-NL" sz="2800" kern="100" dirty="0">
                <a:solidFill>
                  <a:srgbClr val="1A315F"/>
                </a:solidFill>
                <a:effectLst/>
                <a:latin typeface="Outfit" pitchFamily="2" charset="0"/>
                <a:ea typeface="Calibri" panose="020F0502020204030204" pitchFamily="34" charset="0"/>
                <a:cs typeface="Times New Roman" panose="02020603050405020304" pitchFamily="18" charset="0"/>
              </a:rPr>
              <a:t>We gaan dit met de DRH doen!</a:t>
            </a:r>
            <a:endParaRPr lang="nl-NL" sz="2400" b="1" dirty="0">
              <a:solidFill>
                <a:srgbClr val="1A315F"/>
              </a:solidFill>
              <a:latin typeface="Outfit" pitchFamily="2" charset="0"/>
            </a:endParaRPr>
          </a:p>
          <a:p>
            <a:pPr marL="0" indent="0">
              <a:buNone/>
            </a:pPr>
            <a:endParaRPr lang="nl-NL" sz="2400" b="1" dirty="0">
              <a:solidFill>
                <a:schemeClr val="tx1"/>
              </a:solidFill>
            </a:endParaRPr>
          </a:p>
          <a:p>
            <a:pPr marL="0" indent="0">
              <a:buNone/>
            </a:pPr>
            <a:endParaRPr lang="nl-NL" sz="2400" b="1" dirty="0">
              <a:solidFill>
                <a:schemeClr val="tx1"/>
              </a:solidFill>
            </a:endParaRPr>
          </a:p>
          <a:p>
            <a:pPr marL="0" indent="0">
              <a:buNone/>
            </a:pPr>
            <a:endParaRPr lang="nl-NL" sz="2400" b="1" dirty="0">
              <a:solidFill>
                <a:schemeClr val="tx1"/>
              </a:solidFill>
            </a:endParaRPr>
          </a:p>
        </p:txBody>
      </p:sp>
      <p:sp>
        <p:nvSpPr>
          <p:cNvPr id="18" name="object 18"/>
          <p:cNvSpPr txBox="1">
            <a:spLocks noGrp="1"/>
          </p:cNvSpPr>
          <p:nvPr>
            <p:ph type="title"/>
          </p:nvPr>
        </p:nvSpPr>
        <p:spPr>
          <a:xfrm>
            <a:off x="1505578" y="1053236"/>
            <a:ext cx="17385672" cy="843180"/>
          </a:xfrm>
          <a:prstGeom prst="rect">
            <a:avLst/>
          </a:prstGeom>
        </p:spPr>
        <p:txBody>
          <a:bodyPr vert="horz" wrap="square" lIns="0" tIns="12065" rIns="0" bIns="0" rtlCol="0">
            <a:spAutoFit/>
          </a:bodyPr>
          <a:lstStyle/>
          <a:p>
            <a:pPr marL="12700">
              <a:lnSpc>
                <a:spcPct val="100000"/>
              </a:lnSpc>
              <a:spcBef>
                <a:spcPts val="95"/>
              </a:spcBef>
            </a:pPr>
            <a:r>
              <a:rPr lang="nl-NL" sz="5400" b="1" spc="60" dirty="0">
                <a:solidFill>
                  <a:srgbClr val="D59133"/>
                </a:solidFill>
              </a:rPr>
              <a:t>D.H.R. Duurzaam - uniek </a:t>
            </a:r>
            <a:endParaRPr sz="4950" b="1" dirty="0"/>
          </a:p>
        </p:txBody>
      </p:sp>
      <p:sp>
        <p:nvSpPr>
          <p:cNvPr id="21" name="object 20">
            <a:extLst>
              <a:ext uri="{FF2B5EF4-FFF2-40B4-BE49-F238E27FC236}">
                <a16:creationId xmlns:a16="http://schemas.microsoft.com/office/drawing/2014/main" id="{691DF7E1-F450-6B44-A205-CA02CB50672D}"/>
              </a:ext>
            </a:extLst>
          </p:cNvPr>
          <p:cNvSpPr txBox="1"/>
          <p:nvPr/>
        </p:nvSpPr>
        <p:spPr>
          <a:xfrm>
            <a:off x="16527766" y="10284125"/>
            <a:ext cx="2060575" cy="266098"/>
          </a:xfrm>
          <a:prstGeom prst="rect">
            <a:avLst/>
          </a:prstGeom>
        </p:spPr>
        <p:txBody>
          <a:bodyPr vert="horz" wrap="square" lIns="0" tIns="12065" rIns="0" bIns="0" rtlCol="0">
            <a:spAutoFit/>
          </a:bodyPr>
          <a:lstStyle/>
          <a:p>
            <a:pPr marL="12700">
              <a:lnSpc>
                <a:spcPct val="100000"/>
              </a:lnSpc>
              <a:spcBef>
                <a:spcPts val="95"/>
              </a:spcBef>
            </a:pPr>
            <a:r>
              <a:rPr sz="1650" spc="-15" dirty="0">
                <a:solidFill>
                  <a:srgbClr val="1A315F"/>
                </a:solidFill>
                <a:latin typeface="Outfit-Thin"/>
                <a:cs typeface="Outfit-Thin"/>
              </a:rPr>
              <a:t>www.pvbnederland.nl</a:t>
            </a:r>
            <a:endParaRPr sz="1650" dirty="0">
              <a:latin typeface="Outfit-Thin"/>
              <a:cs typeface="Outfit-Thin"/>
            </a:endParaRPr>
          </a:p>
        </p:txBody>
      </p:sp>
    </p:spTree>
    <p:extLst>
      <p:ext uri="{BB962C8B-B14F-4D97-AF65-F5344CB8AC3E}">
        <p14:creationId xmlns:p14="http://schemas.microsoft.com/office/powerpoint/2010/main" val="307193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9496934"/>
          </a:xfrm>
          <a:custGeom>
            <a:avLst/>
            <a:gdLst/>
            <a:ahLst/>
            <a:cxnLst/>
            <a:rect l="l" t="t" r="r" b="b"/>
            <a:pathLst>
              <a:path w="20104100" h="6659880">
                <a:moveTo>
                  <a:pt x="0" y="6659483"/>
                </a:moveTo>
                <a:lnTo>
                  <a:pt x="20104099" y="6659483"/>
                </a:lnTo>
                <a:lnTo>
                  <a:pt x="20104099" y="0"/>
                </a:lnTo>
                <a:lnTo>
                  <a:pt x="0" y="0"/>
                </a:lnTo>
                <a:lnTo>
                  <a:pt x="0" y="6659483"/>
                </a:lnTo>
                <a:close/>
              </a:path>
            </a:pathLst>
          </a:custGeom>
          <a:solidFill>
            <a:srgbClr val="95C1D1"/>
          </a:solidFill>
        </p:spPr>
        <p:txBody>
          <a:bodyPr wrap="square" lIns="0" tIns="0" rIns="0" bIns="0" rtlCol="0"/>
          <a:lstStyle/>
          <a:p>
            <a:endParaRPr dirty="0"/>
          </a:p>
        </p:txBody>
      </p:sp>
      <p:pic>
        <p:nvPicPr>
          <p:cNvPr id="3" name="object 3"/>
          <p:cNvPicPr/>
          <p:nvPr/>
        </p:nvPicPr>
        <p:blipFill>
          <a:blip r:embed="rId2" cstate="print"/>
          <a:stretch>
            <a:fillRect/>
          </a:stretch>
        </p:blipFill>
        <p:spPr>
          <a:xfrm>
            <a:off x="1530600" y="10589793"/>
            <a:ext cx="112164" cy="112153"/>
          </a:xfrm>
          <a:prstGeom prst="rect">
            <a:avLst/>
          </a:prstGeom>
        </p:spPr>
      </p:pic>
      <p:sp>
        <p:nvSpPr>
          <p:cNvPr id="4" name="object 4"/>
          <p:cNvSpPr/>
          <p:nvPr/>
        </p:nvSpPr>
        <p:spPr>
          <a:xfrm>
            <a:off x="1530438" y="10097814"/>
            <a:ext cx="606425" cy="604520"/>
          </a:xfrm>
          <a:custGeom>
            <a:avLst/>
            <a:gdLst/>
            <a:ahLst/>
            <a:cxnLst/>
            <a:rect l="l" t="t" r="r" b="b"/>
            <a:pathLst>
              <a:path w="606425" h="604520">
                <a:moveTo>
                  <a:pt x="362864" y="242062"/>
                </a:moveTo>
                <a:lnTo>
                  <a:pt x="0" y="242062"/>
                </a:lnTo>
                <a:lnTo>
                  <a:pt x="0" y="362712"/>
                </a:lnTo>
                <a:lnTo>
                  <a:pt x="242112" y="362712"/>
                </a:lnTo>
                <a:lnTo>
                  <a:pt x="242112" y="604012"/>
                </a:lnTo>
                <a:lnTo>
                  <a:pt x="362864" y="604012"/>
                </a:lnTo>
                <a:lnTo>
                  <a:pt x="362864" y="362712"/>
                </a:lnTo>
                <a:lnTo>
                  <a:pt x="362864" y="242062"/>
                </a:lnTo>
                <a:close/>
              </a:path>
              <a:path w="606425" h="604520">
                <a:moveTo>
                  <a:pt x="606399" y="0"/>
                </a:moveTo>
                <a:lnTo>
                  <a:pt x="914" y="0"/>
                </a:lnTo>
                <a:lnTo>
                  <a:pt x="914" y="120650"/>
                </a:lnTo>
                <a:lnTo>
                  <a:pt x="485635" y="120650"/>
                </a:lnTo>
                <a:lnTo>
                  <a:pt x="485635" y="604520"/>
                </a:lnTo>
                <a:lnTo>
                  <a:pt x="606399" y="604520"/>
                </a:lnTo>
                <a:lnTo>
                  <a:pt x="606399" y="120650"/>
                </a:lnTo>
                <a:lnTo>
                  <a:pt x="606399" y="0"/>
                </a:lnTo>
                <a:close/>
              </a:path>
            </a:pathLst>
          </a:custGeom>
          <a:solidFill>
            <a:srgbClr val="D59133"/>
          </a:solidFill>
        </p:spPr>
        <p:txBody>
          <a:bodyPr wrap="square" lIns="0" tIns="0" rIns="0" bIns="0" rtlCol="0"/>
          <a:lstStyle/>
          <a:p>
            <a:endParaRPr/>
          </a:p>
        </p:txBody>
      </p:sp>
      <p:sp>
        <p:nvSpPr>
          <p:cNvPr id="5" name="object 5"/>
          <p:cNvSpPr/>
          <p:nvPr/>
        </p:nvSpPr>
        <p:spPr>
          <a:xfrm>
            <a:off x="2258085" y="10097293"/>
            <a:ext cx="653415" cy="363855"/>
          </a:xfrm>
          <a:custGeom>
            <a:avLst/>
            <a:gdLst/>
            <a:ahLst/>
            <a:cxnLst/>
            <a:rect l="l" t="t" r="r" b="b"/>
            <a:pathLst>
              <a:path w="653414" h="363854">
                <a:moveTo>
                  <a:pt x="275424" y="115849"/>
                </a:moveTo>
                <a:lnTo>
                  <a:pt x="266534" y="68326"/>
                </a:lnTo>
                <a:lnTo>
                  <a:pt x="259207" y="53809"/>
                </a:lnTo>
                <a:lnTo>
                  <a:pt x="250367" y="41554"/>
                </a:lnTo>
                <a:lnTo>
                  <a:pt x="239915" y="30721"/>
                </a:lnTo>
                <a:lnTo>
                  <a:pt x="228053" y="21450"/>
                </a:lnTo>
                <a:lnTo>
                  <a:pt x="214947" y="13906"/>
                </a:lnTo>
                <a:lnTo>
                  <a:pt x="199986" y="7708"/>
                </a:lnTo>
                <a:lnTo>
                  <a:pt x="194094" y="6045"/>
                </a:lnTo>
                <a:lnTo>
                  <a:pt x="194094" y="115862"/>
                </a:lnTo>
                <a:lnTo>
                  <a:pt x="193776" y="123266"/>
                </a:lnTo>
                <a:lnTo>
                  <a:pt x="192455" y="130517"/>
                </a:lnTo>
                <a:lnTo>
                  <a:pt x="190157" y="137528"/>
                </a:lnTo>
                <a:lnTo>
                  <a:pt x="186893" y="144157"/>
                </a:lnTo>
                <a:lnTo>
                  <a:pt x="154406" y="166458"/>
                </a:lnTo>
                <a:lnTo>
                  <a:pt x="140550" y="167855"/>
                </a:lnTo>
                <a:lnTo>
                  <a:pt x="81356" y="167855"/>
                </a:lnTo>
                <a:lnTo>
                  <a:pt x="81356" y="63334"/>
                </a:lnTo>
                <a:lnTo>
                  <a:pt x="140550" y="63334"/>
                </a:lnTo>
                <a:lnTo>
                  <a:pt x="178523" y="76733"/>
                </a:lnTo>
                <a:lnTo>
                  <a:pt x="194094" y="115862"/>
                </a:lnTo>
                <a:lnTo>
                  <a:pt x="194094" y="6045"/>
                </a:lnTo>
                <a:lnTo>
                  <a:pt x="184467" y="3302"/>
                </a:lnTo>
                <a:lnTo>
                  <a:pt x="168541" y="723"/>
                </a:lnTo>
                <a:lnTo>
                  <a:pt x="152361" y="0"/>
                </a:lnTo>
                <a:lnTo>
                  <a:pt x="0" y="0"/>
                </a:lnTo>
                <a:lnTo>
                  <a:pt x="0" y="363486"/>
                </a:lnTo>
                <a:lnTo>
                  <a:pt x="81356" y="363486"/>
                </a:lnTo>
                <a:lnTo>
                  <a:pt x="81356" y="231178"/>
                </a:lnTo>
                <a:lnTo>
                  <a:pt x="152361" y="231178"/>
                </a:lnTo>
                <a:lnTo>
                  <a:pt x="199974" y="223469"/>
                </a:lnTo>
                <a:lnTo>
                  <a:pt x="239890" y="200469"/>
                </a:lnTo>
                <a:lnTo>
                  <a:pt x="264033" y="167855"/>
                </a:lnTo>
                <a:lnTo>
                  <a:pt x="274688" y="131978"/>
                </a:lnTo>
                <a:lnTo>
                  <a:pt x="275424" y="115849"/>
                </a:lnTo>
                <a:close/>
              </a:path>
              <a:path w="653414" h="363854">
                <a:moveTo>
                  <a:pt x="653338" y="0"/>
                </a:moveTo>
                <a:lnTo>
                  <a:pt x="567359" y="0"/>
                </a:lnTo>
                <a:lnTo>
                  <a:pt x="477608" y="245224"/>
                </a:lnTo>
                <a:lnTo>
                  <a:pt x="388708" y="0"/>
                </a:lnTo>
                <a:lnTo>
                  <a:pt x="301701" y="0"/>
                </a:lnTo>
                <a:lnTo>
                  <a:pt x="441731" y="363486"/>
                </a:lnTo>
                <a:lnTo>
                  <a:pt x="511746" y="363486"/>
                </a:lnTo>
                <a:lnTo>
                  <a:pt x="653338" y="0"/>
                </a:lnTo>
                <a:close/>
              </a:path>
            </a:pathLst>
          </a:custGeom>
          <a:solidFill>
            <a:srgbClr val="1A315F"/>
          </a:solidFill>
        </p:spPr>
        <p:txBody>
          <a:bodyPr wrap="square" lIns="0" tIns="0" rIns="0" bIns="0" rtlCol="0"/>
          <a:lstStyle/>
          <a:p>
            <a:endParaRPr/>
          </a:p>
        </p:txBody>
      </p:sp>
      <p:sp>
        <p:nvSpPr>
          <p:cNvPr id="6" name="object 6"/>
          <p:cNvSpPr/>
          <p:nvPr/>
        </p:nvSpPr>
        <p:spPr>
          <a:xfrm>
            <a:off x="2973724" y="10097294"/>
            <a:ext cx="278765" cy="363855"/>
          </a:xfrm>
          <a:custGeom>
            <a:avLst/>
            <a:gdLst/>
            <a:ahLst/>
            <a:cxnLst/>
            <a:rect l="l" t="t" r="r" b="b"/>
            <a:pathLst>
              <a:path w="278764" h="363854">
                <a:moveTo>
                  <a:pt x="156518" y="0"/>
                </a:moveTo>
                <a:lnTo>
                  <a:pt x="0" y="0"/>
                </a:lnTo>
                <a:lnTo>
                  <a:pt x="0" y="363496"/>
                </a:lnTo>
                <a:lnTo>
                  <a:pt x="155482" y="363496"/>
                </a:lnTo>
                <a:lnTo>
                  <a:pt x="172570" y="362945"/>
                </a:lnTo>
                <a:lnTo>
                  <a:pt x="221637" y="349329"/>
                </a:lnTo>
                <a:lnTo>
                  <a:pt x="255340" y="323068"/>
                </a:lnTo>
                <a:lnTo>
                  <a:pt x="269740" y="300158"/>
                </a:lnTo>
                <a:lnTo>
                  <a:pt x="80280" y="300158"/>
                </a:lnTo>
                <a:lnTo>
                  <a:pt x="80280" y="204883"/>
                </a:lnTo>
                <a:lnTo>
                  <a:pt x="263519" y="204883"/>
                </a:lnTo>
                <a:lnTo>
                  <a:pt x="253814" y="192056"/>
                </a:lnTo>
                <a:lnTo>
                  <a:pt x="246681" y="185175"/>
                </a:lnTo>
                <a:lnTo>
                  <a:pt x="238936" y="179024"/>
                </a:lnTo>
                <a:lnTo>
                  <a:pt x="230643" y="173633"/>
                </a:lnTo>
                <a:lnTo>
                  <a:pt x="221857" y="169041"/>
                </a:lnTo>
                <a:lnTo>
                  <a:pt x="228004" y="165485"/>
                </a:lnTo>
                <a:lnTo>
                  <a:pt x="233847" y="161471"/>
                </a:lnTo>
                <a:lnTo>
                  <a:pt x="239363" y="157017"/>
                </a:lnTo>
                <a:lnTo>
                  <a:pt x="244526" y="152141"/>
                </a:lnTo>
                <a:lnTo>
                  <a:pt x="251410" y="143147"/>
                </a:lnTo>
                <a:lnTo>
                  <a:pt x="80311" y="143147"/>
                </a:lnTo>
                <a:lnTo>
                  <a:pt x="80311" y="63327"/>
                </a:lnTo>
                <a:lnTo>
                  <a:pt x="260717" y="63327"/>
                </a:lnTo>
                <a:lnTo>
                  <a:pt x="259073" y="58482"/>
                </a:lnTo>
                <a:lnTo>
                  <a:pt x="227335" y="19405"/>
                </a:lnTo>
                <a:lnTo>
                  <a:pt x="187143" y="2824"/>
                </a:lnTo>
                <a:lnTo>
                  <a:pt x="171942" y="492"/>
                </a:lnTo>
                <a:lnTo>
                  <a:pt x="156518" y="0"/>
                </a:lnTo>
                <a:close/>
              </a:path>
              <a:path w="278764" h="363854">
                <a:moveTo>
                  <a:pt x="263519" y="204883"/>
                </a:moveTo>
                <a:lnTo>
                  <a:pt x="147723" y="204883"/>
                </a:lnTo>
                <a:lnTo>
                  <a:pt x="154610" y="205137"/>
                </a:lnTo>
                <a:lnTo>
                  <a:pt x="161379" y="206264"/>
                </a:lnTo>
                <a:lnTo>
                  <a:pt x="195648" y="235427"/>
                </a:lnTo>
                <a:lnTo>
                  <a:pt x="197774" y="243772"/>
                </a:lnTo>
                <a:lnTo>
                  <a:pt x="197658" y="252243"/>
                </a:lnTo>
                <a:lnTo>
                  <a:pt x="176353" y="292725"/>
                </a:lnTo>
                <a:lnTo>
                  <a:pt x="147723" y="300158"/>
                </a:lnTo>
                <a:lnTo>
                  <a:pt x="269740" y="300158"/>
                </a:lnTo>
                <a:lnTo>
                  <a:pt x="270348" y="298987"/>
                </a:lnTo>
                <a:lnTo>
                  <a:pt x="274995" y="285763"/>
                </a:lnTo>
                <a:lnTo>
                  <a:pt x="277739" y="272016"/>
                </a:lnTo>
                <a:lnTo>
                  <a:pt x="278525" y="257950"/>
                </a:lnTo>
                <a:lnTo>
                  <a:pt x="277263" y="239901"/>
                </a:lnTo>
                <a:lnTo>
                  <a:pt x="272605" y="222588"/>
                </a:lnTo>
                <a:lnTo>
                  <a:pt x="264729" y="206483"/>
                </a:lnTo>
                <a:lnTo>
                  <a:pt x="263519" y="204883"/>
                </a:lnTo>
                <a:close/>
              </a:path>
              <a:path w="278764" h="363854">
                <a:moveTo>
                  <a:pt x="260717" y="63327"/>
                </a:moveTo>
                <a:lnTo>
                  <a:pt x="80311" y="63327"/>
                </a:lnTo>
                <a:lnTo>
                  <a:pt x="141063" y="63348"/>
                </a:lnTo>
                <a:lnTo>
                  <a:pt x="149612" y="63720"/>
                </a:lnTo>
                <a:lnTo>
                  <a:pt x="182648" y="86718"/>
                </a:lnTo>
                <a:lnTo>
                  <a:pt x="185345" y="102981"/>
                </a:lnTo>
                <a:lnTo>
                  <a:pt x="185031" y="111514"/>
                </a:lnTo>
                <a:lnTo>
                  <a:pt x="157865" y="141004"/>
                </a:lnTo>
                <a:lnTo>
                  <a:pt x="141063" y="143147"/>
                </a:lnTo>
                <a:lnTo>
                  <a:pt x="251410" y="143147"/>
                </a:lnTo>
                <a:lnTo>
                  <a:pt x="254120" y="139606"/>
                </a:lnTo>
                <a:lnTo>
                  <a:pt x="261027" y="125574"/>
                </a:lnTo>
                <a:lnTo>
                  <a:pt x="265089" y="110471"/>
                </a:lnTo>
                <a:lnTo>
                  <a:pt x="266144" y="94639"/>
                </a:lnTo>
                <a:lnTo>
                  <a:pt x="265417" y="82325"/>
                </a:lnTo>
                <a:lnTo>
                  <a:pt x="263045" y="70191"/>
                </a:lnTo>
                <a:lnTo>
                  <a:pt x="260717" y="63327"/>
                </a:lnTo>
                <a:close/>
              </a:path>
            </a:pathLst>
          </a:custGeom>
          <a:solidFill>
            <a:srgbClr val="1A315F"/>
          </a:solidFill>
        </p:spPr>
        <p:txBody>
          <a:bodyPr wrap="square" lIns="0" tIns="0" rIns="0" bIns="0" rtlCol="0"/>
          <a:lstStyle/>
          <a:p>
            <a:endParaRPr/>
          </a:p>
        </p:txBody>
      </p:sp>
      <p:grpSp>
        <p:nvGrpSpPr>
          <p:cNvPr id="7" name="object 7"/>
          <p:cNvGrpSpPr/>
          <p:nvPr/>
        </p:nvGrpSpPr>
        <p:grpSpPr>
          <a:xfrm>
            <a:off x="2257878" y="10589736"/>
            <a:ext cx="995044" cy="112395"/>
            <a:chOff x="2257878" y="10589736"/>
            <a:chExt cx="995044" cy="112395"/>
          </a:xfrm>
        </p:grpSpPr>
        <p:pic>
          <p:nvPicPr>
            <p:cNvPr id="8" name="object 8"/>
            <p:cNvPicPr/>
            <p:nvPr/>
          </p:nvPicPr>
          <p:blipFill>
            <a:blip r:embed="rId3" cstate="print"/>
            <a:stretch>
              <a:fillRect/>
            </a:stretch>
          </p:blipFill>
          <p:spPr>
            <a:xfrm>
              <a:off x="2257878" y="10590201"/>
              <a:ext cx="92594" cy="111661"/>
            </a:xfrm>
            <a:prstGeom prst="rect">
              <a:avLst/>
            </a:prstGeom>
          </p:spPr>
        </p:pic>
        <p:pic>
          <p:nvPicPr>
            <p:cNvPr id="9" name="object 9"/>
            <p:cNvPicPr/>
            <p:nvPr/>
          </p:nvPicPr>
          <p:blipFill>
            <a:blip r:embed="rId4" cstate="print"/>
            <a:stretch>
              <a:fillRect/>
            </a:stretch>
          </p:blipFill>
          <p:spPr>
            <a:xfrm>
              <a:off x="2380273" y="10590190"/>
              <a:ext cx="77662" cy="111713"/>
            </a:xfrm>
            <a:prstGeom prst="rect">
              <a:avLst/>
            </a:prstGeom>
          </p:spPr>
        </p:pic>
        <p:pic>
          <p:nvPicPr>
            <p:cNvPr id="10" name="object 10"/>
            <p:cNvPicPr/>
            <p:nvPr/>
          </p:nvPicPr>
          <p:blipFill>
            <a:blip r:embed="rId5" cstate="print"/>
            <a:stretch>
              <a:fillRect/>
            </a:stretch>
          </p:blipFill>
          <p:spPr>
            <a:xfrm>
              <a:off x="2482890" y="10590091"/>
              <a:ext cx="101321" cy="111797"/>
            </a:xfrm>
            <a:prstGeom prst="rect">
              <a:avLst/>
            </a:prstGeom>
          </p:spPr>
        </p:pic>
        <p:pic>
          <p:nvPicPr>
            <p:cNvPr id="11" name="object 11"/>
            <p:cNvPicPr/>
            <p:nvPr/>
          </p:nvPicPr>
          <p:blipFill>
            <a:blip r:embed="rId6" cstate="print"/>
            <a:stretch>
              <a:fillRect/>
            </a:stretch>
          </p:blipFill>
          <p:spPr>
            <a:xfrm>
              <a:off x="2608506" y="10590190"/>
              <a:ext cx="77662" cy="111713"/>
            </a:xfrm>
            <a:prstGeom prst="rect">
              <a:avLst/>
            </a:prstGeom>
          </p:spPr>
        </p:pic>
        <p:pic>
          <p:nvPicPr>
            <p:cNvPr id="12" name="object 12"/>
            <p:cNvPicPr/>
            <p:nvPr/>
          </p:nvPicPr>
          <p:blipFill>
            <a:blip r:embed="rId7" cstate="print"/>
            <a:stretch>
              <a:fillRect/>
            </a:stretch>
          </p:blipFill>
          <p:spPr>
            <a:xfrm>
              <a:off x="2711097" y="10590070"/>
              <a:ext cx="87180" cy="111766"/>
            </a:xfrm>
            <a:prstGeom prst="rect">
              <a:avLst/>
            </a:prstGeom>
          </p:spPr>
        </p:pic>
        <p:pic>
          <p:nvPicPr>
            <p:cNvPr id="13" name="object 13"/>
            <p:cNvPicPr/>
            <p:nvPr/>
          </p:nvPicPr>
          <p:blipFill>
            <a:blip r:embed="rId8" cstate="print"/>
            <a:stretch>
              <a:fillRect/>
            </a:stretch>
          </p:blipFill>
          <p:spPr>
            <a:xfrm>
              <a:off x="2817495" y="10589736"/>
              <a:ext cx="190884" cy="112126"/>
            </a:xfrm>
            <a:prstGeom prst="rect">
              <a:avLst/>
            </a:prstGeom>
          </p:spPr>
        </p:pic>
        <p:pic>
          <p:nvPicPr>
            <p:cNvPr id="14" name="object 14"/>
            <p:cNvPicPr/>
            <p:nvPr/>
          </p:nvPicPr>
          <p:blipFill>
            <a:blip r:embed="rId9" cstate="print"/>
            <a:stretch>
              <a:fillRect/>
            </a:stretch>
          </p:blipFill>
          <p:spPr>
            <a:xfrm>
              <a:off x="3028543" y="10590201"/>
              <a:ext cx="92594" cy="111661"/>
            </a:xfrm>
            <a:prstGeom prst="rect">
              <a:avLst/>
            </a:prstGeom>
          </p:spPr>
        </p:pic>
        <p:pic>
          <p:nvPicPr>
            <p:cNvPr id="15" name="object 15"/>
            <p:cNvPicPr/>
            <p:nvPr/>
          </p:nvPicPr>
          <p:blipFill>
            <a:blip r:embed="rId10" cstate="print"/>
            <a:stretch>
              <a:fillRect/>
            </a:stretch>
          </p:blipFill>
          <p:spPr>
            <a:xfrm>
              <a:off x="3151031" y="10590091"/>
              <a:ext cx="101269" cy="111797"/>
            </a:xfrm>
            <a:prstGeom prst="rect">
              <a:avLst/>
            </a:prstGeom>
          </p:spPr>
        </p:pic>
      </p:grpSp>
      <p:pic>
        <p:nvPicPr>
          <p:cNvPr id="16" name="object 16"/>
          <p:cNvPicPr/>
          <p:nvPr/>
        </p:nvPicPr>
        <p:blipFill>
          <a:blip r:embed="rId11" cstate="print"/>
          <a:stretch>
            <a:fillRect/>
          </a:stretch>
        </p:blipFill>
        <p:spPr>
          <a:xfrm>
            <a:off x="0" y="11150582"/>
            <a:ext cx="20104099" cy="157974"/>
          </a:xfrm>
          <a:prstGeom prst="rect">
            <a:avLst/>
          </a:prstGeom>
        </p:spPr>
      </p:pic>
      <p:sp>
        <p:nvSpPr>
          <p:cNvPr id="17" name="object 17"/>
          <p:cNvSpPr txBox="1">
            <a:spLocks noGrp="1"/>
          </p:cNvSpPr>
          <p:nvPr>
            <p:ph type="title"/>
          </p:nvPr>
        </p:nvSpPr>
        <p:spPr>
          <a:xfrm>
            <a:off x="1530438" y="1006475"/>
            <a:ext cx="11123930" cy="2505173"/>
          </a:xfrm>
          <a:prstGeom prst="rect">
            <a:avLst/>
          </a:prstGeom>
        </p:spPr>
        <p:txBody>
          <a:bodyPr vert="horz" wrap="square" lIns="0" tIns="12065" rIns="0" bIns="0" rtlCol="0">
            <a:spAutoFit/>
          </a:bodyPr>
          <a:lstStyle/>
          <a:p>
            <a:pPr marL="12700">
              <a:lnSpc>
                <a:spcPct val="100000"/>
              </a:lnSpc>
              <a:spcBef>
                <a:spcPts val="95"/>
              </a:spcBef>
            </a:pPr>
            <a:r>
              <a:rPr lang="nl-NL" sz="5400" b="1" spc="70" dirty="0">
                <a:solidFill>
                  <a:srgbClr val="1A315F"/>
                </a:solidFill>
              </a:rPr>
              <a:t>D.H.R. Duurzaam huidig</a:t>
            </a:r>
            <a:br>
              <a:rPr lang="nl-NL" sz="5400" b="1" spc="70" dirty="0">
                <a:solidFill>
                  <a:srgbClr val="1A315F"/>
                </a:solidFill>
              </a:rPr>
            </a:br>
            <a:r>
              <a:rPr lang="nl-NL" sz="5400" b="1" spc="70" dirty="0">
                <a:solidFill>
                  <a:srgbClr val="1A315F"/>
                </a:solidFill>
              </a:rPr>
              <a:t>en toekomst tracé</a:t>
            </a:r>
            <a:br>
              <a:rPr lang="nl-NL" sz="5400" b="1" spc="70" dirty="0">
                <a:solidFill>
                  <a:srgbClr val="1A315F"/>
                </a:solidFill>
              </a:rPr>
            </a:br>
            <a:r>
              <a:rPr lang="nl-NL" sz="5400" b="1" spc="70" dirty="0">
                <a:solidFill>
                  <a:srgbClr val="1A315F"/>
                </a:solidFill>
              </a:rPr>
              <a:t> </a:t>
            </a:r>
            <a:endParaRPr sz="5400" b="1" dirty="0"/>
          </a:p>
        </p:txBody>
      </p:sp>
      <p:sp>
        <p:nvSpPr>
          <p:cNvPr id="36" name="object 20">
            <a:extLst>
              <a:ext uri="{FF2B5EF4-FFF2-40B4-BE49-F238E27FC236}">
                <a16:creationId xmlns:a16="http://schemas.microsoft.com/office/drawing/2014/main" id="{DE33A7DC-0266-8A43-8771-E3CA4AEBBC26}"/>
              </a:ext>
            </a:extLst>
          </p:cNvPr>
          <p:cNvSpPr txBox="1"/>
          <p:nvPr/>
        </p:nvSpPr>
        <p:spPr>
          <a:xfrm>
            <a:off x="16527766" y="10284125"/>
            <a:ext cx="2060575" cy="266098"/>
          </a:xfrm>
          <a:prstGeom prst="rect">
            <a:avLst/>
          </a:prstGeom>
        </p:spPr>
        <p:txBody>
          <a:bodyPr vert="horz" wrap="square" lIns="0" tIns="12065" rIns="0" bIns="0" rtlCol="0">
            <a:spAutoFit/>
          </a:bodyPr>
          <a:lstStyle/>
          <a:p>
            <a:pPr marL="12700">
              <a:lnSpc>
                <a:spcPct val="100000"/>
              </a:lnSpc>
              <a:spcBef>
                <a:spcPts val="95"/>
              </a:spcBef>
            </a:pPr>
            <a:r>
              <a:rPr sz="1650" spc="-15" dirty="0">
                <a:solidFill>
                  <a:srgbClr val="1A315F"/>
                </a:solidFill>
                <a:latin typeface="Outfit-Thin"/>
                <a:cs typeface="Outfit-Thin"/>
              </a:rPr>
              <a:t>www.pvbnederland.nl</a:t>
            </a:r>
            <a:endParaRPr sz="1650" dirty="0">
              <a:latin typeface="Outfit-Thin"/>
              <a:cs typeface="Outfit-Thin"/>
            </a:endParaRPr>
          </a:p>
        </p:txBody>
      </p:sp>
      <p:pic>
        <p:nvPicPr>
          <p:cNvPr id="35" name="Afbeelding 34">
            <a:extLst>
              <a:ext uri="{FF2B5EF4-FFF2-40B4-BE49-F238E27FC236}">
                <a16:creationId xmlns:a16="http://schemas.microsoft.com/office/drawing/2014/main" id="{BF469ABF-8164-AC21-1420-AEE84D0D2985}"/>
              </a:ext>
            </a:extLst>
          </p:cNvPr>
          <p:cNvPicPr>
            <a:picLocks noChangeAspect="1"/>
          </p:cNvPicPr>
          <p:nvPr/>
        </p:nvPicPr>
        <p:blipFill>
          <a:blip r:embed="rId12"/>
          <a:stretch>
            <a:fillRect/>
          </a:stretch>
        </p:blipFill>
        <p:spPr>
          <a:xfrm>
            <a:off x="10890250" y="320675"/>
            <a:ext cx="7137507" cy="8763000"/>
          </a:xfrm>
          <a:prstGeom prst="rect">
            <a:avLst/>
          </a:prstGeom>
        </p:spPr>
      </p:pic>
      <p:pic>
        <p:nvPicPr>
          <p:cNvPr id="37" name="Afbeelding 36">
            <a:extLst>
              <a:ext uri="{FF2B5EF4-FFF2-40B4-BE49-F238E27FC236}">
                <a16:creationId xmlns:a16="http://schemas.microsoft.com/office/drawing/2014/main" id="{A0439E46-1615-AAF1-7772-184FC6BBCE99}"/>
              </a:ext>
            </a:extLst>
          </p:cNvPr>
          <p:cNvPicPr>
            <a:picLocks noChangeAspect="1"/>
          </p:cNvPicPr>
          <p:nvPr/>
        </p:nvPicPr>
        <p:blipFill>
          <a:blip r:embed="rId13"/>
          <a:stretch>
            <a:fillRect/>
          </a:stretch>
        </p:blipFill>
        <p:spPr>
          <a:xfrm>
            <a:off x="1602744" y="5897178"/>
            <a:ext cx="8962060" cy="3157919"/>
          </a:xfrm>
          <a:prstGeom prst="rect">
            <a:avLst/>
          </a:prstGeom>
        </p:spPr>
      </p:pic>
      <p:sp>
        <p:nvSpPr>
          <p:cNvPr id="38" name="object 17">
            <a:extLst>
              <a:ext uri="{FF2B5EF4-FFF2-40B4-BE49-F238E27FC236}">
                <a16:creationId xmlns:a16="http://schemas.microsoft.com/office/drawing/2014/main" id="{17D272F7-B3FC-2F9D-0CC1-E4FDB7734F63}"/>
              </a:ext>
            </a:extLst>
          </p:cNvPr>
          <p:cNvSpPr txBox="1"/>
          <p:nvPr/>
        </p:nvSpPr>
        <p:spPr>
          <a:xfrm>
            <a:off x="1530438" y="2918714"/>
            <a:ext cx="9359812" cy="2169825"/>
          </a:xfrm>
          <a:prstGeom prst="rect">
            <a:avLst/>
          </a:prstGeom>
        </p:spPr>
        <p:txBody>
          <a:bodyPr vert="horz" wrap="square" lIns="0" tIns="15240" rIns="0" bIns="0" rtlCol="0">
            <a:spAutoFit/>
          </a:bodyPr>
          <a:lstStyle/>
          <a:p>
            <a:pPr>
              <a:spcBef>
                <a:spcPts val="0"/>
              </a:spcBef>
            </a:pPr>
            <a:r>
              <a:rPr lang="nl-NL" sz="2800" dirty="0">
                <a:solidFill>
                  <a:srgbClr val="1A315F"/>
                </a:solidFill>
                <a:latin typeface="Outfit" pitchFamily="2" charset="0"/>
              </a:rPr>
              <a:t>In het voorjaar van 2024 zijn de herontwikkelingsgebieden Stationskwartier en De Frans ontsloten door D.R.H. </a:t>
            </a:r>
          </a:p>
          <a:p>
            <a:pPr>
              <a:spcBef>
                <a:spcPts val="0"/>
              </a:spcBef>
            </a:pPr>
            <a:endParaRPr lang="nl-NL" sz="2800" dirty="0">
              <a:solidFill>
                <a:srgbClr val="1A315F"/>
              </a:solidFill>
              <a:latin typeface="Outfit" pitchFamily="2" charset="0"/>
            </a:endParaRPr>
          </a:p>
          <a:p>
            <a:pPr>
              <a:spcBef>
                <a:spcPts val="0"/>
              </a:spcBef>
            </a:pPr>
            <a:r>
              <a:rPr lang="nl-NL" sz="2800" dirty="0">
                <a:solidFill>
                  <a:srgbClr val="1A315F"/>
                </a:solidFill>
                <a:latin typeface="Outfit" pitchFamily="2" charset="0"/>
              </a:rPr>
              <a:t>Hier worden totaal zo’n 3000 woningen en wijkvoorzieningen gerealiseerd </a:t>
            </a:r>
            <a:endParaRPr lang="nl-NL" sz="2400" dirty="0">
              <a:solidFill>
                <a:srgbClr val="1A315F"/>
              </a:solidFill>
            </a:endParaRPr>
          </a:p>
        </p:txBody>
      </p:sp>
    </p:spTree>
    <p:extLst>
      <p:ext uri="{BB962C8B-B14F-4D97-AF65-F5344CB8AC3E}">
        <p14:creationId xmlns:p14="http://schemas.microsoft.com/office/powerpoint/2010/main" val="117972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2994" y="728032"/>
            <a:ext cx="9047256" cy="843180"/>
          </a:xfrm>
          <a:prstGeom prst="rect">
            <a:avLst/>
          </a:prstGeom>
        </p:spPr>
        <p:txBody>
          <a:bodyPr vert="horz" wrap="square" lIns="0" tIns="12065" rIns="0" bIns="0" rtlCol="0">
            <a:spAutoFit/>
          </a:bodyPr>
          <a:lstStyle/>
          <a:p>
            <a:pPr marL="12700">
              <a:lnSpc>
                <a:spcPct val="100000"/>
              </a:lnSpc>
              <a:spcBef>
                <a:spcPts val="95"/>
              </a:spcBef>
            </a:pPr>
            <a:r>
              <a:rPr lang="nl-NL" sz="5400" b="1" spc="70" dirty="0">
                <a:solidFill>
                  <a:srgbClr val="1A315F"/>
                </a:solidFill>
              </a:rPr>
              <a:t>Hoe werkt het in de winter? </a:t>
            </a:r>
            <a:endParaRPr sz="5400" b="1" dirty="0"/>
          </a:p>
        </p:txBody>
      </p:sp>
      <p:sp>
        <p:nvSpPr>
          <p:cNvPr id="59" name="object 20">
            <a:extLst>
              <a:ext uri="{FF2B5EF4-FFF2-40B4-BE49-F238E27FC236}">
                <a16:creationId xmlns:a16="http://schemas.microsoft.com/office/drawing/2014/main" id="{8D8780DF-5746-714E-9B0D-8ECBB4BF2609}"/>
              </a:ext>
            </a:extLst>
          </p:cNvPr>
          <p:cNvSpPr txBox="1"/>
          <p:nvPr/>
        </p:nvSpPr>
        <p:spPr>
          <a:xfrm>
            <a:off x="16527766" y="10284125"/>
            <a:ext cx="2060575" cy="266098"/>
          </a:xfrm>
          <a:prstGeom prst="rect">
            <a:avLst/>
          </a:prstGeom>
        </p:spPr>
        <p:txBody>
          <a:bodyPr vert="horz" wrap="square" lIns="0" tIns="12065" rIns="0" bIns="0" rtlCol="0">
            <a:spAutoFit/>
          </a:bodyPr>
          <a:lstStyle/>
          <a:p>
            <a:pPr marL="12700">
              <a:lnSpc>
                <a:spcPct val="100000"/>
              </a:lnSpc>
              <a:spcBef>
                <a:spcPts val="95"/>
              </a:spcBef>
            </a:pPr>
            <a:r>
              <a:rPr sz="1650" spc="-15" dirty="0">
                <a:solidFill>
                  <a:srgbClr val="1A315F"/>
                </a:solidFill>
                <a:latin typeface="Outfit-Thin"/>
                <a:cs typeface="Outfit-Thin"/>
              </a:rPr>
              <a:t>www.pvbnederland.nl</a:t>
            </a:r>
            <a:endParaRPr sz="1650" dirty="0">
              <a:latin typeface="Outfit-Thin"/>
              <a:cs typeface="Outfit-Thin"/>
            </a:endParaRPr>
          </a:p>
        </p:txBody>
      </p:sp>
      <p:pic>
        <p:nvPicPr>
          <p:cNvPr id="8" name="Afbeelding 7">
            <a:extLst>
              <a:ext uri="{FF2B5EF4-FFF2-40B4-BE49-F238E27FC236}">
                <a16:creationId xmlns:a16="http://schemas.microsoft.com/office/drawing/2014/main" id="{F88C8169-67EA-4186-F5C1-D76B3C8B7382}"/>
              </a:ext>
            </a:extLst>
          </p:cNvPr>
          <p:cNvPicPr>
            <a:picLocks noChangeAspect="1"/>
          </p:cNvPicPr>
          <p:nvPr/>
        </p:nvPicPr>
        <p:blipFill>
          <a:blip r:embed="rId2"/>
          <a:stretch>
            <a:fillRect/>
          </a:stretch>
        </p:blipFill>
        <p:spPr>
          <a:xfrm>
            <a:off x="1822450" y="1539875"/>
            <a:ext cx="16155146" cy="78258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8993" y="784248"/>
            <a:ext cx="9850857" cy="843180"/>
          </a:xfrm>
          <a:prstGeom prst="rect">
            <a:avLst/>
          </a:prstGeom>
        </p:spPr>
        <p:txBody>
          <a:bodyPr vert="horz" wrap="square" lIns="0" tIns="12065" rIns="0" bIns="0" rtlCol="0">
            <a:spAutoFit/>
          </a:bodyPr>
          <a:lstStyle/>
          <a:p>
            <a:pPr marL="12700">
              <a:lnSpc>
                <a:spcPct val="100000"/>
              </a:lnSpc>
              <a:spcBef>
                <a:spcPts val="95"/>
              </a:spcBef>
            </a:pPr>
            <a:r>
              <a:rPr lang="nl-NL" sz="5400" b="1" spc="70" dirty="0">
                <a:solidFill>
                  <a:srgbClr val="1A315F"/>
                </a:solidFill>
              </a:rPr>
              <a:t>Hoe werkt het in de zomer? </a:t>
            </a:r>
            <a:endParaRPr sz="5400" b="1" dirty="0"/>
          </a:p>
        </p:txBody>
      </p:sp>
      <p:sp>
        <p:nvSpPr>
          <p:cNvPr id="59" name="object 20">
            <a:extLst>
              <a:ext uri="{FF2B5EF4-FFF2-40B4-BE49-F238E27FC236}">
                <a16:creationId xmlns:a16="http://schemas.microsoft.com/office/drawing/2014/main" id="{8D8780DF-5746-714E-9B0D-8ECBB4BF2609}"/>
              </a:ext>
            </a:extLst>
          </p:cNvPr>
          <p:cNvSpPr txBox="1"/>
          <p:nvPr/>
        </p:nvSpPr>
        <p:spPr>
          <a:xfrm>
            <a:off x="16527766" y="10284125"/>
            <a:ext cx="2060575" cy="266098"/>
          </a:xfrm>
          <a:prstGeom prst="rect">
            <a:avLst/>
          </a:prstGeom>
        </p:spPr>
        <p:txBody>
          <a:bodyPr vert="horz" wrap="square" lIns="0" tIns="12065" rIns="0" bIns="0" rtlCol="0">
            <a:spAutoFit/>
          </a:bodyPr>
          <a:lstStyle/>
          <a:p>
            <a:pPr marL="12700">
              <a:lnSpc>
                <a:spcPct val="100000"/>
              </a:lnSpc>
              <a:spcBef>
                <a:spcPts val="95"/>
              </a:spcBef>
            </a:pPr>
            <a:r>
              <a:rPr sz="1650" spc="-15" dirty="0">
                <a:solidFill>
                  <a:srgbClr val="1A315F"/>
                </a:solidFill>
                <a:latin typeface="Outfit-Thin"/>
                <a:cs typeface="Outfit-Thin"/>
              </a:rPr>
              <a:t>www.pvbnederland.nl</a:t>
            </a:r>
            <a:endParaRPr sz="1650" dirty="0">
              <a:latin typeface="Outfit-Thin"/>
              <a:cs typeface="Outfit-Thin"/>
            </a:endParaRPr>
          </a:p>
        </p:txBody>
      </p:sp>
      <p:pic>
        <p:nvPicPr>
          <p:cNvPr id="3" name="Afbeelding 2">
            <a:extLst>
              <a:ext uri="{FF2B5EF4-FFF2-40B4-BE49-F238E27FC236}">
                <a16:creationId xmlns:a16="http://schemas.microsoft.com/office/drawing/2014/main" id="{F5DC0943-3212-3E1A-9F27-2A0EDF2DAEA1}"/>
              </a:ext>
            </a:extLst>
          </p:cNvPr>
          <p:cNvPicPr>
            <a:picLocks noChangeAspect="1"/>
          </p:cNvPicPr>
          <p:nvPr/>
        </p:nvPicPr>
        <p:blipFill>
          <a:blip r:embed="rId2"/>
          <a:stretch>
            <a:fillRect/>
          </a:stretch>
        </p:blipFill>
        <p:spPr>
          <a:xfrm>
            <a:off x="1648993" y="1558178"/>
            <a:ext cx="16385758" cy="7673613"/>
          </a:xfrm>
          <a:prstGeom prst="rect">
            <a:avLst/>
          </a:prstGeom>
        </p:spPr>
      </p:pic>
    </p:spTree>
    <p:extLst>
      <p:ext uri="{BB962C8B-B14F-4D97-AF65-F5344CB8AC3E}">
        <p14:creationId xmlns:p14="http://schemas.microsoft.com/office/powerpoint/2010/main" val="316893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9648825"/>
          </a:xfrm>
          <a:custGeom>
            <a:avLst/>
            <a:gdLst/>
            <a:ahLst/>
            <a:cxnLst/>
            <a:rect l="l" t="t" r="r" b="b"/>
            <a:pathLst>
              <a:path w="10052050" h="9648825">
                <a:moveTo>
                  <a:pt x="0" y="9648711"/>
                </a:moveTo>
                <a:lnTo>
                  <a:pt x="10052049" y="9648711"/>
                </a:lnTo>
                <a:lnTo>
                  <a:pt x="10052049" y="0"/>
                </a:lnTo>
                <a:lnTo>
                  <a:pt x="0" y="0"/>
                </a:lnTo>
                <a:lnTo>
                  <a:pt x="0" y="9648711"/>
                </a:lnTo>
                <a:close/>
              </a:path>
            </a:pathLst>
          </a:custGeom>
          <a:solidFill>
            <a:srgbClr val="EAF3F6"/>
          </a:solidFill>
        </p:spPr>
        <p:txBody>
          <a:bodyPr wrap="square" lIns="0" tIns="0" rIns="0" bIns="0" rtlCol="0"/>
          <a:lstStyle/>
          <a:p>
            <a:endParaRPr/>
          </a:p>
        </p:txBody>
      </p:sp>
      <p:pic>
        <p:nvPicPr>
          <p:cNvPr id="3" name="object 3"/>
          <p:cNvPicPr/>
          <p:nvPr/>
        </p:nvPicPr>
        <p:blipFill>
          <a:blip r:embed="rId2" cstate="print"/>
          <a:stretch>
            <a:fillRect/>
          </a:stretch>
        </p:blipFill>
        <p:spPr>
          <a:xfrm>
            <a:off x="1530600" y="10589793"/>
            <a:ext cx="112164" cy="112153"/>
          </a:xfrm>
          <a:prstGeom prst="rect">
            <a:avLst/>
          </a:prstGeom>
        </p:spPr>
      </p:pic>
      <p:sp>
        <p:nvSpPr>
          <p:cNvPr id="4" name="object 4"/>
          <p:cNvSpPr/>
          <p:nvPr/>
        </p:nvSpPr>
        <p:spPr>
          <a:xfrm>
            <a:off x="1530438" y="10097814"/>
            <a:ext cx="606425" cy="604520"/>
          </a:xfrm>
          <a:custGeom>
            <a:avLst/>
            <a:gdLst/>
            <a:ahLst/>
            <a:cxnLst/>
            <a:rect l="l" t="t" r="r" b="b"/>
            <a:pathLst>
              <a:path w="606425" h="604520">
                <a:moveTo>
                  <a:pt x="362864" y="242062"/>
                </a:moveTo>
                <a:lnTo>
                  <a:pt x="0" y="242062"/>
                </a:lnTo>
                <a:lnTo>
                  <a:pt x="0" y="362712"/>
                </a:lnTo>
                <a:lnTo>
                  <a:pt x="242112" y="362712"/>
                </a:lnTo>
                <a:lnTo>
                  <a:pt x="242112" y="604012"/>
                </a:lnTo>
                <a:lnTo>
                  <a:pt x="362864" y="604012"/>
                </a:lnTo>
                <a:lnTo>
                  <a:pt x="362864" y="362712"/>
                </a:lnTo>
                <a:lnTo>
                  <a:pt x="362864" y="242062"/>
                </a:lnTo>
                <a:close/>
              </a:path>
              <a:path w="606425" h="604520">
                <a:moveTo>
                  <a:pt x="606399" y="0"/>
                </a:moveTo>
                <a:lnTo>
                  <a:pt x="914" y="0"/>
                </a:lnTo>
                <a:lnTo>
                  <a:pt x="914" y="120650"/>
                </a:lnTo>
                <a:lnTo>
                  <a:pt x="485635" y="120650"/>
                </a:lnTo>
                <a:lnTo>
                  <a:pt x="485635" y="604520"/>
                </a:lnTo>
                <a:lnTo>
                  <a:pt x="606399" y="604520"/>
                </a:lnTo>
                <a:lnTo>
                  <a:pt x="606399" y="120650"/>
                </a:lnTo>
                <a:lnTo>
                  <a:pt x="606399" y="0"/>
                </a:lnTo>
                <a:close/>
              </a:path>
            </a:pathLst>
          </a:custGeom>
          <a:solidFill>
            <a:srgbClr val="D59133"/>
          </a:solidFill>
        </p:spPr>
        <p:txBody>
          <a:bodyPr wrap="square" lIns="0" tIns="0" rIns="0" bIns="0" rtlCol="0"/>
          <a:lstStyle/>
          <a:p>
            <a:endParaRPr/>
          </a:p>
        </p:txBody>
      </p:sp>
      <p:sp>
        <p:nvSpPr>
          <p:cNvPr id="5" name="object 5"/>
          <p:cNvSpPr/>
          <p:nvPr/>
        </p:nvSpPr>
        <p:spPr>
          <a:xfrm>
            <a:off x="2258085" y="10097293"/>
            <a:ext cx="653415" cy="363855"/>
          </a:xfrm>
          <a:custGeom>
            <a:avLst/>
            <a:gdLst/>
            <a:ahLst/>
            <a:cxnLst/>
            <a:rect l="l" t="t" r="r" b="b"/>
            <a:pathLst>
              <a:path w="653414" h="363854">
                <a:moveTo>
                  <a:pt x="275424" y="115849"/>
                </a:moveTo>
                <a:lnTo>
                  <a:pt x="266534" y="68326"/>
                </a:lnTo>
                <a:lnTo>
                  <a:pt x="259207" y="53809"/>
                </a:lnTo>
                <a:lnTo>
                  <a:pt x="250367" y="41554"/>
                </a:lnTo>
                <a:lnTo>
                  <a:pt x="239915" y="30721"/>
                </a:lnTo>
                <a:lnTo>
                  <a:pt x="228053" y="21450"/>
                </a:lnTo>
                <a:lnTo>
                  <a:pt x="214947" y="13906"/>
                </a:lnTo>
                <a:lnTo>
                  <a:pt x="199986" y="7708"/>
                </a:lnTo>
                <a:lnTo>
                  <a:pt x="194094" y="6045"/>
                </a:lnTo>
                <a:lnTo>
                  <a:pt x="194094" y="115862"/>
                </a:lnTo>
                <a:lnTo>
                  <a:pt x="193776" y="123266"/>
                </a:lnTo>
                <a:lnTo>
                  <a:pt x="192455" y="130517"/>
                </a:lnTo>
                <a:lnTo>
                  <a:pt x="190157" y="137528"/>
                </a:lnTo>
                <a:lnTo>
                  <a:pt x="186893" y="144157"/>
                </a:lnTo>
                <a:lnTo>
                  <a:pt x="154406" y="166458"/>
                </a:lnTo>
                <a:lnTo>
                  <a:pt x="140550" y="167855"/>
                </a:lnTo>
                <a:lnTo>
                  <a:pt x="81356" y="167855"/>
                </a:lnTo>
                <a:lnTo>
                  <a:pt x="81356" y="63334"/>
                </a:lnTo>
                <a:lnTo>
                  <a:pt x="140550" y="63334"/>
                </a:lnTo>
                <a:lnTo>
                  <a:pt x="178523" y="76733"/>
                </a:lnTo>
                <a:lnTo>
                  <a:pt x="194094" y="115862"/>
                </a:lnTo>
                <a:lnTo>
                  <a:pt x="194094" y="6045"/>
                </a:lnTo>
                <a:lnTo>
                  <a:pt x="184467" y="3302"/>
                </a:lnTo>
                <a:lnTo>
                  <a:pt x="168541" y="723"/>
                </a:lnTo>
                <a:lnTo>
                  <a:pt x="152361" y="0"/>
                </a:lnTo>
                <a:lnTo>
                  <a:pt x="0" y="0"/>
                </a:lnTo>
                <a:lnTo>
                  <a:pt x="0" y="363486"/>
                </a:lnTo>
                <a:lnTo>
                  <a:pt x="81356" y="363486"/>
                </a:lnTo>
                <a:lnTo>
                  <a:pt x="81356" y="231178"/>
                </a:lnTo>
                <a:lnTo>
                  <a:pt x="152361" y="231178"/>
                </a:lnTo>
                <a:lnTo>
                  <a:pt x="199974" y="223469"/>
                </a:lnTo>
                <a:lnTo>
                  <a:pt x="239890" y="200469"/>
                </a:lnTo>
                <a:lnTo>
                  <a:pt x="264033" y="167855"/>
                </a:lnTo>
                <a:lnTo>
                  <a:pt x="274688" y="131978"/>
                </a:lnTo>
                <a:lnTo>
                  <a:pt x="275424" y="115849"/>
                </a:lnTo>
                <a:close/>
              </a:path>
              <a:path w="653414" h="363854">
                <a:moveTo>
                  <a:pt x="653338" y="0"/>
                </a:moveTo>
                <a:lnTo>
                  <a:pt x="567359" y="0"/>
                </a:lnTo>
                <a:lnTo>
                  <a:pt x="477608" y="245224"/>
                </a:lnTo>
                <a:lnTo>
                  <a:pt x="388708" y="0"/>
                </a:lnTo>
                <a:lnTo>
                  <a:pt x="301701" y="0"/>
                </a:lnTo>
                <a:lnTo>
                  <a:pt x="441731" y="363486"/>
                </a:lnTo>
                <a:lnTo>
                  <a:pt x="511746" y="363486"/>
                </a:lnTo>
                <a:lnTo>
                  <a:pt x="653338" y="0"/>
                </a:lnTo>
                <a:close/>
              </a:path>
            </a:pathLst>
          </a:custGeom>
          <a:solidFill>
            <a:srgbClr val="1A315F"/>
          </a:solidFill>
        </p:spPr>
        <p:txBody>
          <a:bodyPr wrap="square" lIns="0" tIns="0" rIns="0" bIns="0" rtlCol="0"/>
          <a:lstStyle/>
          <a:p>
            <a:endParaRPr/>
          </a:p>
        </p:txBody>
      </p:sp>
      <p:sp>
        <p:nvSpPr>
          <p:cNvPr id="6" name="object 6"/>
          <p:cNvSpPr/>
          <p:nvPr/>
        </p:nvSpPr>
        <p:spPr>
          <a:xfrm>
            <a:off x="2973724" y="10097294"/>
            <a:ext cx="278765" cy="363855"/>
          </a:xfrm>
          <a:custGeom>
            <a:avLst/>
            <a:gdLst/>
            <a:ahLst/>
            <a:cxnLst/>
            <a:rect l="l" t="t" r="r" b="b"/>
            <a:pathLst>
              <a:path w="278764" h="363854">
                <a:moveTo>
                  <a:pt x="156518" y="0"/>
                </a:moveTo>
                <a:lnTo>
                  <a:pt x="0" y="0"/>
                </a:lnTo>
                <a:lnTo>
                  <a:pt x="0" y="363496"/>
                </a:lnTo>
                <a:lnTo>
                  <a:pt x="155482" y="363496"/>
                </a:lnTo>
                <a:lnTo>
                  <a:pt x="172570" y="362945"/>
                </a:lnTo>
                <a:lnTo>
                  <a:pt x="221637" y="349329"/>
                </a:lnTo>
                <a:lnTo>
                  <a:pt x="255340" y="323068"/>
                </a:lnTo>
                <a:lnTo>
                  <a:pt x="269740" y="300158"/>
                </a:lnTo>
                <a:lnTo>
                  <a:pt x="80280" y="300158"/>
                </a:lnTo>
                <a:lnTo>
                  <a:pt x="80280" y="204883"/>
                </a:lnTo>
                <a:lnTo>
                  <a:pt x="263519" y="204883"/>
                </a:lnTo>
                <a:lnTo>
                  <a:pt x="253814" y="192056"/>
                </a:lnTo>
                <a:lnTo>
                  <a:pt x="246681" y="185175"/>
                </a:lnTo>
                <a:lnTo>
                  <a:pt x="238936" y="179024"/>
                </a:lnTo>
                <a:lnTo>
                  <a:pt x="230643" y="173633"/>
                </a:lnTo>
                <a:lnTo>
                  <a:pt x="221857" y="169041"/>
                </a:lnTo>
                <a:lnTo>
                  <a:pt x="228004" y="165485"/>
                </a:lnTo>
                <a:lnTo>
                  <a:pt x="233847" y="161471"/>
                </a:lnTo>
                <a:lnTo>
                  <a:pt x="239363" y="157017"/>
                </a:lnTo>
                <a:lnTo>
                  <a:pt x="244526" y="152141"/>
                </a:lnTo>
                <a:lnTo>
                  <a:pt x="251410" y="143147"/>
                </a:lnTo>
                <a:lnTo>
                  <a:pt x="80311" y="143147"/>
                </a:lnTo>
                <a:lnTo>
                  <a:pt x="80311" y="63327"/>
                </a:lnTo>
                <a:lnTo>
                  <a:pt x="260717" y="63327"/>
                </a:lnTo>
                <a:lnTo>
                  <a:pt x="259073" y="58482"/>
                </a:lnTo>
                <a:lnTo>
                  <a:pt x="227335" y="19405"/>
                </a:lnTo>
                <a:lnTo>
                  <a:pt x="187143" y="2824"/>
                </a:lnTo>
                <a:lnTo>
                  <a:pt x="171942" y="492"/>
                </a:lnTo>
                <a:lnTo>
                  <a:pt x="156518" y="0"/>
                </a:lnTo>
                <a:close/>
              </a:path>
              <a:path w="278764" h="363854">
                <a:moveTo>
                  <a:pt x="263519" y="204883"/>
                </a:moveTo>
                <a:lnTo>
                  <a:pt x="147723" y="204883"/>
                </a:lnTo>
                <a:lnTo>
                  <a:pt x="154610" y="205137"/>
                </a:lnTo>
                <a:lnTo>
                  <a:pt x="161379" y="206264"/>
                </a:lnTo>
                <a:lnTo>
                  <a:pt x="195648" y="235427"/>
                </a:lnTo>
                <a:lnTo>
                  <a:pt x="197774" y="243772"/>
                </a:lnTo>
                <a:lnTo>
                  <a:pt x="197658" y="252243"/>
                </a:lnTo>
                <a:lnTo>
                  <a:pt x="176353" y="292725"/>
                </a:lnTo>
                <a:lnTo>
                  <a:pt x="147723" y="300158"/>
                </a:lnTo>
                <a:lnTo>
                  <a:pt x="269740" y="300158"/>
                </a:lnTo>
                <a:lnTo>
                  <a:pt x="270348" y="298987"/>
                </a:lnTo>
                <a:lnTo>
                  <a:pt x="274995" y="285763"/>
                </a:lnTo>
                <a:lnTo>
                  <a:pt x="277739" y="272016"/>
                </a:lnTo>
                <a:lnTo>
                  <a:pt x="278525" y="257950"/>
                </a:lnTo>
                <a:lnTo>
                  <a:pt x="277263" y="239901"/>
                </a:lnTo>
                <a:lnTo>
                  <a:pt x="272605" y="222588"/>
                </a:lnTo>
                <a:lnTo>
                  <a:pt x="264729" y="206483"/>
                </a:lnTo>
                <a:lnTo>
                  <a:pt x="263519" y="204883"/>
                </a:lnTo>
                <a:close/>
              </a:path>
              <a:path w="278764" h="363854">
                <a:moveTo>
                  <a:pt x="260717" y="63327"/>
                </a:moveTo>
                <a:lnTo>
                  <a:pt x="80311" y="63327"/>
                </a:lnTo>
                <a:lnTo>
                  <a:pt x="141063" y="63348"/>
                </a:lnTo>
                <a:lnTo>
                  <a:pt x="149612" y="63720"/>
                </a:lnTo>
                <a:lnTo>
                  <a:pt x="182648" y="86718"/>
                </a:lnTo>
                <a:lnTo>
                  <a:pt x="185345" y="102981"/>
                </a:lnTo>
                <a:lnTo>
                  <a:pt x="185031" y="111514"/>
                </a:lnTo>
                <a:lnTo>
                  <a:pt x="157865" y="141004"/>
                </a:lnTo>
                <a:lnTo>
                  <a:pt x="141063" y="143147"/>
                </a:lnTo>
                <a:lnTo>
                  <a:pt x="251410" y="143147"/>
                </a:lnTo>
                <a:lnTo>
                  <a:pt x="254120" y="139606"/>
                </a:lnTo>
                <a:lnTo>
                  <a:pt x="261027" y="125574"/>
                </a:lnTo>
                <a:lnTo>
                  <a:pt x="265089" y="110471"/>
                </a:lnTo>
                <a:lnTo>
                  <a:pt x="266144" y="94639"/>
                </a:lnTo>
                <a:lnTo>
                  <a:pt x="265417" y="82325"/>
                </a:lnTo>
                <a:lnTo>
                  <a:pt x="263045" y="70191"/>
                </a:lnTo>
                <a:lnTo>
                  <a:pt x="260717" y="63327"/>
                </a:lnTo>
                <a:close/>
              </a:path>
            </a:pathLst>
          </a:custGeom>
          <a:solidFill>
            <a:srgbClr val="1A315F"/>
          </a:solidFill>
        </p:spPr>
        <p:txBody>
          <a:bodyPr wrap="square" lIns="0" tIns="0" rIns="0" bIns="0" rtlCol="0"/>
          <a:lstStyle/>
          <a:p>
            <a:endParaRPr/>
          </a:p>
        </p:txBody>
      </p:sp>
      <p:grpSp>
        <p:nvGrpSpPr>
          <p:cNvPr id="7" name="object 7"/>
          <p:cNvGrpSpPr/>
          <p:nvPr/>
        </p:nvGrpSpPr>
        <p:grpSpPr>
          <a:xfrm>
            <a:off x="2257878" y="10589736"/>
            <a:ext cx="995044" cy="112395"/>
            <a:chOff x="2257878" y="10589736"/>
            <a:chExt cx="995044" cy="112395"/>
          </a:xfrm>
        </p:grpSpPr>
        <p:pic>
          <p:nvPicPr>
            <p:cNvPr id="8" name="object 8"/>
            <p:cNvPicPr/>
            <p:nvPr/>
          </p:nvPicPr>
          <p:blipFill>
            <a:blip r:embed="rId3" cstate="print"/>
            <a:stretch>
              <a:fillRect/>
            </a:stretch>
          </p:blipFill>
          <p:spPr>
            <a:xfrm>
              <a:off x="2257878" y="10590201"/>
              <a:ext cx="92594" cy="111661"/>
            </a:xfrm>
            <a:prstGeom prst="rect">
              <a:avLst/>
            </a:prstGeom>
          </p:spPr>
        </p:pic>
        <p:pic>
          <p:nvPicPr>
            <p:cNvPr id="9" name="object 9"/>
            <p:cNvPicPr/>
            <p:nvPr/>
          </p:nvPicPr>
          <p:blipFill>
            <a:blip r:embed="rId4" cstate="print"/>
            <a:stretch>
              <a:fillRect/>
            </a:stretch>
          </p:blipFill>
          <p:spPr>
            <a:xfrm>
              <a:off x="2380273" y="10590190"/>
              <a:ext cx="77662" cy="111713"/>
            </a:xfrm>
            <a:prstGeom prst="rect">
              <a:avLst/>
            </a:prstGeom>
          </p:spPr>
        </p:pic>
        <p:pic>
          <p:nvPicPr>
            <p:cNvPr id="10" name="object 10"/>
            <p:cNvPicPr/>
            <p:nvPr/>
          </p:nvPicPr>
          <p:blipFill>
            <a:blip r:embed="rId5" cstate="print"/>
            <a:stretch>
              <a:fillRect/>
            </a:stretch>
          </p:blipFill>
          <p:spPr>
            <a:xfrm>
              <a:off x="2482890" y="10590091"/>
              <a:ext cx="101321" cy="111797"/>
            </a:xfrm>
            <a:prstGeom prst="rect">
              <a:avLst/>
            </a:prstGeom>
          </p:spPr>
        </p:pic>
        <p:pic>
          <p:nvPicPr>
            <p:cNvPr id="11" name="object 11"/>
            <p:cNvPicPr/>
            <p:nvPr/>
          </p:nvPicPr>
          <p:blipFill>
            <a:blip r:embed="rId6" cstate="print"/>
            <a:stretch>
              <a:fillRect/>
            </a:stretch>
          </p:blipFill>
          <p:spPr>
            <a:xfrm>
              <a:off x="2608506" y="10590190"/>
              <a:ext cx="77662" cy="111713"/>
            </a:xfrm>
            <a:prstGeom prst="rect">
              <a:avLst/>
            </a:prstGeom>
          </p:spPr>
        </p:pic>
        <p:pic>
          <p:nvPicPr>
            <p:cNvPr id="12" name="object 12"/>
            <p:cNvPicPr/>
            <p:nvPr/>
          </p:nvPicPr>
          <p:blipFill>
            <a:blip r:embed="rId7" cstate="print"/>
            <a:stretch>
              <a:fillRect/>
            </a:stretch>
          </p:blipFill>
          <p:spPr>
            <a:xfrm>
              <a:off x="2711097" y="10590070"/>
              <a:ext cx="87180" cy="111766"/>
            </a:xfrm>
            <a:prstGeom prst="rect">
              <a:avLst/>
            </a:prstGeom>
          </p:spPr>
        </p:pic>
        <p:pic>
          <p:nvPicPr>
            <p:cNvPr id="13" name="object 13"/>
            <p:cNvPicPr/>
            <p:nvPr/>
          </p:nvPicPr>
          <p:blipFill>
            <a:blip r:embed="rId8" cstate="print"/>
            <a:stretch>
              <a:fillRect/>
            </a:stretch>
          </p:blipFill>
          <p:spPr>
            <a:xfrm>
              <a:off x="2817495" y="10589736"/>
              <a:ext cx="190884" cy="112126"/>
            </a:xfrm>
            <a:prstGeom prst="rect">
              <a:avLst/>
            </a:prstGeom>
          </p:spPr>
        </p:pic>
        <p:pic>
          <p:nvPicPr>
            <p:cNvPr id="14" name="object 14"/>
            <p:cNvPicPr/>
            <p:nvPr/>
          </p:nvPicPr>
          <p:blipFill>
            <a:blip r:embed="rId9" cstate="print"/>
            <a:stretch>
              <a:fillRect/>
            </a:stretch>
          </p:blipFill>
          <p:spPr>
            <a:xfrm>
              <a:off x="3028543" y="10590201"/>
              <a:ext cx="92594" cy="111661"/>
            </a:xfrm>
            <a:prstGeom prst="rect">
              <a:avLst/>
            </a:prstGeom>
          </p:spPr>
        </p:pic>
        <p:pic>
          <p:nvPicPr>
            <p:cNvPr id="15" name="object 15"/>
            <p:cNvPicPr/>
            <p:nvPr/>
          </p:nvPicPr>
          <p:blipFill>
            <a:blip r:embed="rId10" cstate="print"/>
            <a:stretch>
              <a:fillRect/>
            </a:stretch>
          </p:blipFill>
          <p:spPr>
            <a:xfrm>
              <a:off x="3151031" y="10590091"/>
              <a:ext cx="101269" cy="111797"/>
            </a:xfrm>
            <a:prstGeom prst="rect">
              <a:avLst/>
            </a:prstGeom>
          </p:spPr>
        </p:pic>
      </p:grpSp>
      <p:pic>
        <p:nvPicPr>
          <p:cNvPr id="16" name="object 16"/>
          <p:cNvPicPr/>
          <p:nvPr/>
        </p:nvPicPr>
        <p:blipFill>
          <a:blip r:embed="rId11" cstate="print"/>
          <a:stretch>
            <a:fillRect/>
          </a:stretch>
        </p:blipFill>
        <p:spPr>
          <a:xfrm>
            <a:off x="0" y="11150582"/>
            <a:ext cx="20104099" cy="157974"/>
          </a:xfrm>
          <a:prstGeom prst="rect">
            <a:avLst/>
          </a:prstGeom>
        </p:spPr>
      </p:pic>
      <p:sp>
        <p:nvSpPr>
          <p:cNvPr id="17" name="object 17"/>
          <p:cNvSpPr txBox="1"/>
          <p:nvPr/>
        </p:nvSpPr>
        <p:spPr>
          <a:xfrm>
            <a:off x="1315078" y="2886252"/>
            <a:ext cx="17766672" cy="4755148"/>
          </a:xfrm>
          <a:prstGeom prst="rect">
            <a:avLst/>
          </a:prstGeom>
        </p:spPr>
        <p:txBody>
          <a:bodyPr vert="horz" wrap="square" lIns="0" tIns="15240" rIns="0" bIns="0" rtlCol="0">
            <a:spAutoFit/>
          </a:bodyPr>
          <a:lstStyle/>
          <a:p>
            <a:r>
              <a:rPr lang="nl-NL" sz="2800" b="0" i="0" u="none" strike="noStrike" baseline="0" dirty="0">
                <a:solidFill>
                  <a:srgbClr val="1A315F"/>
                </a:solidFill>
                <a:latin typeface="Outfit" pitchFamily="2" charset="0"/>
              </a:rPr>
              <a:t>Deze vorm van op grote schaal CO2-reductie lijkt eenvoudig, immers bronenergie erin en produceren.</a:t>
            </a:r>
          </a:p>
          <a:p>
            <a:r>
              <a:rPr lang="nl-NL" sz="2800" b="0" i="0" u="none" strike="noStrike" baseline="0" dirty="0">
                <a:solidFill>
                  <a:srgbClr val="1A315F"/>
                </a:solidFill>
                <a:latin typeface="Outfit" pitchFamily="2" charset="0"/>
              </a:rPr>
              <a:t>Echter zijn de volgende uitdagingen beslecht, hetgeen alleen lukt met de wil van alle partijen:</a:t>
            </a:r>
          </a:p>
          <a:p>
            <a:endParaRPr lang="nl-NL" sz="2800" b="0" i="0" u="none" strike="noStrike" baseline="0" dirty="0">
              <a:solidFill>
                <a:srgbClr val="1A315F"/>
              </a:solidFill>
              <a:latin typeface="Outfit" pitchFamily="2" charset="0"/>
            </a:endParaRPr>
          </a:p>
          <a:p>
            <a:pPr marL="457200" indent="-457200">
              <a:buFont typeface="Arial" panose="020B0604020202020204" pitchFamily="34" charset="0"/>
              <a:buChar char="•"/>
            </a:pPr>
            <a:r>
              <a:rPr lang="nl-NL" sz="2800" b="0" i="0" u="none" strike="noStrike" baseline="0" dirty="0">
                <a:solidFill>
                  <a:srgbClr val="1A315F"/>
                </a:solidFill>
                <a:latin typeface="Outfit" pitchFamily="2" charset="0"/>
              </a:rPr>
              <a:t>Leveringsovereenkomst o.b.v. “Niet Meer Dan Anders”;</a:t>
            </a:r>
          </a:p>
          <a:p>
            <a:pPr marL="457200" indent="-457200">
              <a:buFont typeface="Arial" panose="020B0604020202020204" pitchFamily="34" charset="0"/>
              <a:buChar char="•"/>
            </a:pPr>
            <a:r>
              <a:rPr lang="nl-NL" sz="2800" b="0" i="0" u="none" strike="noStrike" baseline="0" dirty="0">
                <a:solidFill>
                  <a:srgbClr val="1A315F"/>
                </a:solidFill>
                <a:latin typeface="Outfit" pitchFamily="2" charset="0"/>
              </a:rPr>
              <a:t>Juridische kaders die de levering moeten garanderen en zekeren;</a:t>
            </a:r>
          </a:p>
          <a:p>
            <a:pPr marL="457200" indent="-457200">
              <a:buFont typeface="Arial" panose="020B0604020202020204" pitchFamily="34" charset="0"/>
              <a:buChar char="•"/>
            </a:pPr>
            <a:r>
              <a:rPr lang="nl-NL" sz="2800" b="0" i="0" u="none" strike="noStrike" baseline="0" dirty="0">
                <a:solidFill>
                  <a:srgbClr val="1A315F"/>
                </a:solidFill>
                <a:latin typeface="Outfit" pitchFamily="2" charset="0"/>
              </a:rPr>
              <a:t>Bodemenergieplan en regeneratie;</a:t>
            </a:r>
          </a:p>
          <a:p>
            <a:pPr marL="457200" indent="-457200">
              <a:buFont typeface="Arial" panose="020B0604020202020204" pitchFamily="34" charset="0"/>
              <a:buChar char="•"/>
            </a:pPr>
            <a:r>
              <a:rPr lang="nl-NL" sz="2800" b="0" i="0" u="none" strike="noStrike" baseline="0" dirty="0">
                <a:solidFill>
                  <a:srgbClr val="1A315F"/>
                </a:solidFill>
                <a:latin typeface="Outfit" pitchFamily="2" charset="0"/>
              </a:rPr>
              <a:t>Indien het de gemeentegrenzen overstijgt extra juridische afspraken met provincie;</a:t>
            </a:r>
          </a:p>
          <a:p>
            <a:pPr marL="457200" indent="-457200">
              <a:buFont typeface="Arial" panose="020B0604020202020204" pitchFamily="34" charset="0"/>
              <a:buChar char="•"/>
            </a:pPr>
            <a:r>
              <a:rPr lang="nl-NL" sz="2800" b="0" i="0" u="none" strike="noStrike" baseline="0" dirty="0">
                <a:solidFill>
                  <a:srgbClr val="1A315F"/>
                </a:solidFill>
                <a:latin typeface="Outfit" pitchFamily="2" charset="0"/>
              </a:rPr>
              <a:t>Financiering.</a:t>
            </a:r>
          </a:p>
          <a:p>
            <a:endParaRPr lang="nl-NL" sz="2800" b="0" i="0" u="none" strike="noStrike" baseline="0" dirty="0">
              <a:solidFill>
                <a:srgbClr val="1A315F"/>
              </a:solidFill>
              <a:latin typeface="Outfit" pitchFamily="2" charset="0"/>
            </a:endParaRPr>
          </a:p>
          <a:p>
            <a:r>
              <a:rPr lang="nl-NL" sz="2800" b="0" i="0" u="none" strike="noStrike" baseline="0" dirty="0">
                <a:solidFill>
                  <a:srgbClr val="1A315F"/>
                </a:solidFill>
                <a:latin typeface="Outfit" pitchFamily="2" charset="0"/>
              </a:rPr>
              <a:t>De uitspraak “onbekend maakt onbemind” is in dergelijke processen van toepassing. Zowel overheden als afnemers zijn in duurzame (niet conventionele) oplossingen zeer terughoudend.</a:t>
            </a:r>
          </a:p>
        </p:txBody>
      </p:sp>
      <p:sp>
        <p:nvSpPr>
          <p:cNvPr id="18" name="object 18"/>
          <p:cNvSpPr txBox="1">
            <a:spLocks noGrp="1"/>
          </p:cNvSpPr>
          <p:nvPr>
            <p:ph type="title"/>
          </p:nvPr>
        </p:nvSpPr>
        <p:spPr>
          <a:xfrm>
            <a:off x="1505578" y="1053236"/>
            <a:ext cx="17385672" cy="843180"/>
          </a:xfrm>
          <a:prstGeom prst="rect">
            <a:avLst/>
          </a:prstGeom>
        </p:spPr>
        <p:txBody>
          <a:bodyPr vert="horz" wrap="square" lIns="0" tIns="12065" rIns="0" bIns="0" rtlCol="0">
            <a:spAutoFit/>
          </a:bodyPr>
          <a:lstStyle/>
          <a:p>
            <a:pPr marL="12700">
              <a:lnSpc>
                <a:spcPct val="100000"/>
              </a:lnSpc>
              <a:spcBef>
                <a:spcPts val="95"/>
              </a:spcBef>
            </a:pPr>
            <a:r>
              <a:rPr lang="nl-NL" sz="5400" b="1" spc="60" dirty="0">
                <a:solidFill>
                  <a:srgbClr val="D59133"/>
                </a:solidFill>
              </a:rPr>
              <a:t>D.H.R. Duurzaam – een simpele oplossing? </a:t>
            </a:r>
            <a:endParaRPr sz="5400" b="1" dirty="0"/>
          </a:p>
        </p:txBody>
      </p:sp>
      <p:sp>
        <p:nvSpPr>
          <p:cNvPr id="21" name="object 20">
            <a:extLst>
              <a:ext uri="{FF2B5EF4-FFF2-40B4-BE49-F238E27FC236}">
                <a16:creationId xmlns:a16="http://schemas.microsoft.com/office/drawing/2014/main" id="{691DF7E1-F450-6B44-A205-CA02CB50672D}"/>
              </a:ext>
            </a:extLst>
          </p:cNvPr>
          <p:cNvSpPr txBox="1"/>
          <p:nvPr/>
        </p:nvSpPr>
        <p:spPr>
          <a:xfrm>
            <a:off x="16527766" y="10284125"/>
            <a:ext cx="2060575" cy="266098"/>
          </a:xfrm>
          <a:prstGeom prst="rect">
            <a:avLst/>
          </a:prstGeom>
        </p:spPr>
        <p:txBody>
          <a:bodyPr vert="horz" wrap="square" lIns="0" tIns="12065" rIns="0" bIns="0" rtlCol="0">
            <a:spAutoFit/>
          </a:bodyPr>
          <a:lstStyle/>
          <a:p>
            <a:pPr marL="12700">
              <a:lnSpc>
                <a:spcPct val="100000"/>
              </a:lnSpc>
              <a:spcBef>
                <a:spcPts val="95"/>
              </a:spcBef>
            </a:pPr>
            <a:r>
              <a:rPr sz="1650" spc="-15" dirty="0">
                <a:solidFill>
                  <a:srgbClr val="1A315F"/>
                </a:solidFill>
                <a:latin typeface="Outfit-Thin"/>
                <a:cs typeface="Outfit-Thin"/>
              </a:rPr>
              <a:t>www.pvbnederland.nl</a:t>
            </a:r>
            <a:endParaRPr sz="1650" dirty="0">
              <a:latin typeface="Outfit-Thin"/>
              <a:cs typeface="Outfit-Thin"/>
            </a:endParaRPr>
          </a:p>
        </p:txBody>
      </p:sp>
    </p:spTree>
    <p:extLst>
      <p:ext uri="{BB962C8B-B14F-4D97-AF65-F5344CB8AC3E}">
        <p14:creationId xmlns:p14="http://schemas.microsoft.com/office/powerpoint/2010/main" val="224290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35" y="-2393"/>
            <a:ext cx="20104100" cy="7069367"/>
          </a:xfrm>
          <a:custGeom>
            <a:avLst/>
            <a:gdLst/>
            <a:ahLst/>
            <a:cxnLst/>
            <a:rect l="l" t="t" r="r" b="b"/>
            <a:pathLst>
              <a:path w="20104100" h="6659880">
                <a:moveTo>
                  <a:pt x="0" y="6659483"/>
                </a:moveTo>
                <a:lnTo>
                  <a:pt x="20104099" y="6659483"/>
                </a:lnTo>
                <a:lnTo>
                  <a:pt x="20104099" y="0"/>
                </a:lnTo>
                <a:lnTo>
                  <a:pt x="0" y="0"/>
                </a:lnTo>
                <a:lnTo>
                  <a:pt x="0" y="6659483"/>
                </a:lnTo>
                <a:close/>
              </a:path>
            </a:pathLst>
          </a:custGeom>
          <a:solidFill>
            <a:srgbClr val="95C1D1"/>
          </a:solidFill>
        </p:spPr>
        <p:txBody>
          <a:bodyPr wrap="square" lIns="0" tIns="0" rIns="0" bIns="0" rtlCol="0"/>
          <a:lstStyle/>
          <a:p>
            <a:endParaRPr/>
          </a:p>
        </p:txBody>
      </p:sp>
      <p:pic>
        <p:nvPicPr>
          <p:cNvPr id="3" name="object 3"/>
          <p:cNvPicPr/>
          <p:nvPr/>
        </p:nvPicPr>
        <p:blipFill>
          <a:blip r:embed="rId2" cstate="print"/>
          <a:stretch>
            <a:fillRect/>
          </a:stretch>
        </p:blipFill>
        <p:spPr>
          <a:xfrm>
            <a:off x="1530600" y="10589793"/>
            <a:ext cx="112164" cy="112153"/>
          </a:xfrm>
          <a:prstGeom prst="rect">
            <a:avLst/>
          </a:prstGeom>
        </p:spPr>
      </p:pic>
      <p:sp>
        <p:nvSpPr>
          <p:cNvPr id="4" name="object 4"/>
          <p:cNvSpPr/>
          <p:nvPr/>
        </p:nvSpPr>
        <p:spPr>
          <a:xfrm>
            <a:off x="1530438" y="10097814"/>
            <a:ext cx="606425" cy="604520"/>
          </a:xfrm>
          <a:custGeom>
            <a:avLst/>
            <a:gdLst/>
            <a:ahLst/>
            <a:cxnLst/>
            <a:rect l="l" t="t" r="r" b="b"/>
            <a:pathLst>
              <a:path w="606425" h="604520">
                <a:moveTo>
                  <a:pt x="362864" y="242062"/>
                </a:moveTo>
                <a:lnTo>
                  <a:pt x="0" y="242062"/>
                </a:lnTo>
                <a:lnTo>
                  <a:pt x="0" y="362712"/>
                </a:lnTo>
                <a:lnTo>
                  <a:pt x="242112" y="362712"/>
                </a:lnTo>
                <a:lnTo>
                  <a:pt x="242112" y="604012"/>
                </a:lnTo>
                <a:lnTo>
                  <a:pt x="362864" y="604012"/>
                </a:lnTo>
                <a:lnTo>
                  <a:pt x="362864" y="362712"/>
                </a:lnTo>
                <a:lnTo>
                  <a:pt x="362864" y="242062"/>
                </a:lnTo>
                <a:close/>
              </a:path>
              <a:path w="606425" h="604520">
                <a:moveTo>
                  <a:pt x="606399" y="0"/>
                </a:moveTo>
                <a:lnTo>
                  <a:pt x="914" y="0"/>
                </a:lnTo>
                <a:lnTo>
                  <a:pt x="914" y="120650"/>
                </a:lnTo>
                <a:lnTo>
                  <a:pt x="485635" y="120650"/>
                </a:lnTo>
                <a:lnTo>
                  <a:pt x="485635" y="604520"/>
                </a:lnTo>
                <a:lnTo>
                  <a:pt x="606399" y="604520"/>
                </a:lnTo>
                <a:lnTo>
                  <a:pt x="606399" y="120650"/>
                </a:lnTo>
                <a:lnTo>
                  <a:pt x="606399" y="0"/>
                </a:lnTo>
                <a:close/>
              </a:path>
            </a:pathLst>
          </a:custGeom>
          <a:solidFill>
            <a:srgbClr val="D59133"/>
          </a:solidFill>
        </p:spPr>
        <p:txBody>
          <a:bodyPr wrap="square" lIns="0" tIns="0" rIns="0" bIns="0" rtlCol="0"/>
          <a:lstStyle/>
          <a:p>
            <a:endParaRPr/>
          </a:p>
        </p:txBody>
      </p:sp>
      <p:sp>
        <p:nvSpPr>
          <p:cNvPr id="5" name="object 5"/>
          <p:cNvSpPr/>
          <p:nvPr/>
        </p:nvSpPr>
        <p:spPr>
          <a:xfrm>
            <a:off x="2258085" y="10097293"/>
            <a:ext cx="653415" cy="363855"/>
          </a:xfrm>
          <a:custGeom>
            <a:avLst/>
            <a:gdLst/>
            <a:ahLst/>
            <a:cxnLst/>
            <a:rect l="l" t="t" r="r" b="b"/>
            <a:pathLst>
              <a:path w="653414" h="363854">
                <a:moveTo>
                  <a:pt x="275424" y="115849"/>
                </a:moveTo>
                <a:lnTo>
                  <a:pt x="266534" y="68326"/>
                </a:lnTo>
                <a:lnTo>
                  <a:pt x="259207" y="53809"/>
                </a:lnTo>
                <a:lnTo>
                  <a:pt x="250367" y="41554"/>
                </a:lnTo>
                <a:lnTo>
                  <a:pt x="239915" y="30721"/>
                </a:lnTo>
                <a:lnTo>
                  <a:pt x="228053" y="21450"/>
                </a:lnTo>
                <a:lnTo>
                  <a:pt x="214947" y="13906"/>
                </a:lnTo>
                <a:lnTo>
                  <a:pt x="199986" y="7708"/>
                </a:lnTo>
                <a:lnTo>
                  <a:pt x="194094" y="6045"/>
                </a:lnTo>
                <a:lnTo>
                  <a:pt x="194094" y="115862"/>
                </a:lnTo>
                <a:lnTo>
                  <a:pt x="193776" y="123266"/>
                </a:lnTo>
                <a:lnTo>
                  <a:pt x="192455" y="130517"/>
                </a:lnTo>
                <a:lnTo>
                  <a:pt x="190157" y="137528"/>
                </a:lnTo>
                <a:lnTo>
                  <a:pt x="186893" y="144157"/>
                </a:lnTo>
                <a:lnTo>
                  <a:pt x="154406" y="166458"/>
                </a:lnTo>
                <a:lnTo>
                  <a:pt x="140550" y="167855"/>
                </a:lnTo>
                <a:lnTo>
                  <a:pt x="81356" y="167855"/>
                </a:lnTo>
                <a:lnTo>
                  <a:pt x="81356" y="63334"/>
                </a:lnTo>
                <a:lnTo>
                  <a:pt x="140550" y="63334"/>
                </a:lnTo>
                <a:lnTo>
                  <a:pt x="178523" y="76733"/>
                </a:lnTo>
                <a:lnTo>
                  <a:pt x="194094" y="115862"/>
                </a:lnTo>
                <a:lnTo>
                  <a:pt x="194094" y="6045"/>
                </a:lnTo>
                <a:lnTo>
                  <a:pt x="184467" y="3302"/>
                </a:lnTo>
                <a:lnTo>
                  <a:pt x="168541" y="723"/>
                </a:lnTo>
                <a:lnTo>
                  <a:pt x="152361" y="0"/>
                </a:lnTo>
                <a:lnTo>
                  <a:pt x="0" y="0"/>
                </a:lnTo>
                <a:lnTo>
                  <a:pt x="0" y="363486"/>
                </a:lnTo>
                <a:lnTo>
                  <a:pt x="81356" y="363486"/>
                </a:lnTo>
                <a:lnTo>
                  <a:pt x="81356" y="231178"/>
                </a:lnTo>
                <a:lnTo>
                  <a:pt x="152361" y="231178"/>
                </a:lnTo>
                <a:lnTo>
                  <a:pt x="199974" y="223469"/>
                </a:lnTo>
                <a:lnTo>
                  <a:pt x="239890" y="200469"/>
                </a:lnTo>
                <a:lnTo>
                  <a:pt x="264033" y="167855"/>
                </a:lnTo>
                <a:lnTo>
                  <a:pt x="274688" y="131978"/>
                </a:lnTo>
                <a:lnTo>
                  <a:pt x="275424" y="115849"/>
                </a:lnTo>
                <a:close/>
              </a:path>
              <a:path w="653414" h="363854">
                <a:moveTo>
                  <a:pt x="653338" y="0"/>
                </a:moveTo>
                <a:lnTo>
                  <a:pt x="567359" y="0"/>
                </a:lnTo>
                <a:lnTo>
                  <a:pt x="477608" y="245224"/>
                </a:lnTo>
                <a:lnTo>
                  <a:pt x="388708" y="0"/>
                </a:lnTo>
                <a:lnTo>
                  <a:pt x="301701" y="0"/>
                </a:lnTo>
                <a:lnTo>
                  <a:pt x="441731" y="363486"/>
                </a:lnTo>
                <a:lnTo>
                  <a:pt x="511746" y="363486"/>
                </a:lnTo>
                <a:lnTo>
                  <a:pt x="653338" y="0"/>
                </a:lnTo>
                <a:close/>
              </a:path>
            </a:pathLst>
          </a:custGeom>
          <a:solidFill>
            <a:srgbClr val="1A315F"/>
          </a:solidFill>
        </p:spPr>
        <p:txBody>
          <a:bodyPr wrap="square" lIns="0" tIns="0" rIns="0" bIns="0" rtlCol="0"/>
          <a:lstStyle/>
          <a:p>
            <a:endParaRPr/>
          </a:p>
        </p:txBody>
      </p:sp>
      <p:sp>
        <p:nvSpPr>
          <p:cNvPr id="6" name="object 6"/>
          <p:cNvSpPr/>
          <p:nvPr/>
        </p:nvSpPr>
        <p:spPr>
          <a:xfrm>
            <a:off x="2973724" y="10097294"/>
            <a:ext cx="278765" cy="363855"/>
          </a:xfrm>
          <a:custGeom>
            <a:avLst/>
            <a:gdLst/>
            <a:ahLst/>
            <a:cxnLst/>
            <a:rect l="l" t="t" r="r" b="b"/>
            <a:pathLst>
              <a:path w="278764" h="363854">
                <a:moveTo>
                  <a:pt x="156518" y="0"/>
                </a:moveTo>
                <a:lnTo>
                  <a:pt x="0" y="0"/>
                </a:lnTo>
                <a:lnTo>
                  <a:pt x="0" y="363496"/>
                </a:lnTo>
                <a:lnTo>
                  <a:pt x="155482" y="363496"/>
                </a:lnTo>
                <a:lnTo>
                  <a:pt x="172570" y="362945"/>
                </a:lnTo>
                <a:lnTo>
                  <a:pt x="221637" y="349329"/>
                </a:lnTo>
                <a:lnTo>
                  <a:pt x="255340" y="323068"/>
                </a:lnTo>
                <a:lnTo>
                  <a:pt x="269740" y="300158"/>
                </a:lnTo>
                <a:lnTo>
                  <a:pt x="80280" y="300158"/>
                </a:lnTo>
                <a:lnTo>
                  <a:pt x="80280" y="204883"/>
                </a:lnTo>
                <a:lnTo>
                  <a:pt x="263519" y="204883"/>
                </a:lnTo>
                <a:lnTo>
                  <a:pt x="253814" y="192056"/>
                </a:lnTo>
                <a:lnTo>
                  <a:pt x="246681" y="185175"/>
                </a:lnTo>
                <a:lnTo>
                  <a:pt x="238936" y="179024"/>
                </a:lnTo>
                <a:lnTo>
                  <a:pt x="230643" y="173633"/>
                </a:lnTo>
                <a:lnTo>
                  <a:pt x="221857" y="169041"/>
                </a:lnTo>
                <a:lnTo>
                  <a:pt x="228004" y="165485"/>
                </a:lnTo>
                <a:lnTo>
                  <a:pt x="233847" y="161471"/>
                </a:lnTo>
                <a:lnTo>
                  <a:pt x="239363" y="157017"/>
                </a:lnTo>
                <a:lnTo>
                  <a:pt x="244526" y="152141"/>
                </a:lnTo>
                <a:lnTo>
                  <a:pt x="251410" y="143147"/>
                </a:lnTo>
                <a:lnTo>
                  <a:pt x="80311" y="143147"/>
                </a:lnTo>
                <a:lnTo>
                  <a:pt x="80311" y="63327"/>
                </a:lnTo>
                <a:lnTo>
                  <a:pt x="260717" y="63327"/>
                </a:lnTo>
                <a:lnTo>
                  <a:pt x="259073" y="58482"/>
                </a:lnTo>
                <a:lnTo>
                  <a:pt x="227335" y="19405"/>
                </a:lnTo>
                <a:lnTo>
                  <a:pt x="187143" y="2824"/>
                </a:lnTo>
                <a:lnTo>
                  <a:pt x="171942" y="492"/>
                </a:lnTo>
                <a:lnTo>
                  <a:pt x="156518" y="0"/>
                </a:lnTo>
                <a:close/>
              </a:path>
              <a:path w="278764" h="363854">
                <a:moveTo>
                  <a:pt x="263519" y="204883"/>
                </a:moveTo>
                <a:lnTo>
                  <a:pt x="147723" y="204883"/>
                </a:lnTo>
                <a:lnTo>
                  <a:pt x="154610" y="205137"/>
                </a:lnTo>
                <a:lnTo>
                  <a:pt x="161379" y="206264"/>
                </a:lnTo>
                <a:lnTo>
                  <a:pt x="195648" y="235427"/>
                </a:lnTo>
                <a:lnTo>
                  <a:pt x="197774" y="243772"/>
                </a:lnTo>
                <a:lnTo>
                  <a:pt x="197658" y="252243"/>
                </a:lnTo>
                <a:lnTo>
                  <a:pt x="176353" y="292725"/>
                </a:lnTo>
                <a:lnTo>
                  <a:pt x="147723" y="300158"/>
                </a:lnTo>
                <a:lnTo>
                  <a:pt x="269740" y="300158"/>
                </a:lnTo>
                <a:lnTo>
                  <a:pt x="270348" y="298987"/>
                </a:lnTo>
                <a:lnTo>
                  <a:pt x="274995" y="285763"/>
                </a:lnTo>
                <a:lnTo>
                  <a:pt x="277739" y="272016"/>
                </a:lnTo>
                <a:lnTo>
                  <a:pt x="278525" y="257950"/>
                </a:lnTo>
                <a:lnTo>
                  <a:pt x="277263" y="239901"/>
                </a:lnTo>
                <a:lnTo>
                  <a:pt x="272605" y="222588"/>
                </a:lnTo>
                <a:lnTo>
                  <a:pt x="264729" y="206483"/>
                </a:lnTo>
                <a:lnTo>
                  <a:pt x="263519" y="204883"/>
                </a:lnTo>
                <a:close/>
              </a:path>
              <a:path w="278764" h="363854">
                <a:moveTo>
                  <a:pt x="260717" y="63327"/>
                </a:moveTo>
                <a:lnTo>
                  <a:pt x="80311" y="63327"/>
                </a:lnTo>
                <a:lnTo>
                  <a:pt x="141063" y="63348"/>
                </a:lnTo>
                <a:lnTo>
                  <a:pt x="149612" y="63720"/>
                </a:lnTo>
                <a:lnTo>
                  <a:pt x="182648" y="86718"/>
                </a:lnTo>
                <a:lnTo>
                  <a:pt x="185345" y="102981"/>
                </a:lnTo>
                <a:lnTo>
                  <a:pt x="185031" y="111514"/>
                </a:lnTo>
                <a:lnTo>
                  <a:pt x="157865" y="141004"/>
                </a:lnTo>
                <a:lnTo>
                  <a:pt x="141063" y="143147"/>
                </a:lnTo>
                <a:lnTo>
                  <a:pt x="251410" y="143147"/>
                </a:lnTo>
                <a:lnTo>
                  <a:pt x="254120" y="139606"/>
                </a:lnTo>
                <a:lnTo>
                  <a:pt x="261027" y="125574"/>
                </a:lnTo>
                <a:lnTo>
                  <a:pt x="265089" y="110471"/>
                </a:lnTo>
                <a:lnTo>
                  <a:pt x="266144" y="94639"/>
                </a:lnTo>
                <a:lnTo>
                  <a:pt x="265417" y="82325"/>
                </a:lnTo>
                <a:lnTo>
                  <a:pt x="263045" y="70191"/>
                </a:lnTo>
                <a:lnTo>
                  <a:pt x="260717" y="63327"/>
                </a:lnTo>
                <a:close/>
              </a:path>
            </a:pathLst>
          </a:custGeom>
          <a:solidFill>
            <a:srgbClr val="1A315F"/>
          </a:solidFill>
        </p:spPr>
        <p:txBody>
          <a:bodyPr wrap="square" lIns="0" tIns="0" rIns="0" bIns="0" rtlCol="0"/>
          <a:lstStyle/>
          <a:p>
            <a:endParaRPr/>
          </a:p>
        </p:txBody>
      </p:sp>
      <p:grpSp>
        <p:nvGrpSpPr>
          <p:cNvPr id="7" name="object 7"/>
          <p:cNvGrpSpPr/>
          <p:nvPr/>
        </p:nvGrpSpPr>
        <p:grpSpPr>
          <a:xfrm>
            <a:off x="2257878" y="10589736"/>
            <a:ext cx="995044" cy="112395"/>
            <a:chOff x="2257878" y="10589736"/>
            <a:chExt cx="995044" cy="112395"/>
          </a:xfrm>
        </p:grpSpPr>
        <p:pic>
          <p:nvPicPr>
            <p:cNvPr id="8" name="object 8"/>
            <p:cNvPicPr/>
            <p:nvPr/>
          </p:nvPicPr>
          <p:blipFill>
            <a:blip r:embed="rId3" cstate="print"/>
            <a:stretch>
              <a:fillRect/>
            </a:stretch>
          </p:blipFill>
          <p:spPr>
            <a:xfrm>
              <a:off x="2257878" y="10590201"/>
              <a:ext cx="92594" cy="111661"/>
            </a:xfrm>
            <a:prstGeom prst="rect">
              <a:avLst/>
            </a:prstGeom>
          </p:spPr>
        </p:pic>
        <p:pic>
          <p:nvPicPr>
            <p:cNvPr id="9" name="object 9"/>
            <p:cNvPicPr/>
            <p:nvPr/>
          </p:nvPicPr>
          <p:blipFill>
            <a:blip r:embed="rId4" cstate="print"/>
            <a:stretch>
              <a:fillRect/>
            </a:stretch>
          </p:blipFill>
          <p:spPr>
            <a:xfrm>
              <a:off x="2380273" y="10590190"/>
              <a:ext cx="77662" cy="111713"/>
            </a:xfrm>
            <a:prstGeom prst="rect">
              <a:avLst/>
            </a:prstGeom>
          </p:spPr>
        </p:pic>
        <p:pic>
          <p:nvPicPr>
            <p:cNvPr id="10" name="object 10"/>
            <p:cNvPicPr/>
            <p:nvPr/>
          </p:nvPicPr>
          <p:blipFill>
            <a:blip r:embed="rId5" cstate="print"/>
            <a:stretch>
              <a:fillRect/>
            </a:stretch>
          </p:blipFill>
          <p:spPr>
            <a:xfrm>
              <a:off x="2482890" y="10590091"/>
              <a:ext cx="101321" cy="111797"/>
            </a:xfrm>
            <a:prstGeom prst="rect">
              <a:avLst/>
            </a:prstGeom>
          </p:spPr>
        </p:pic>
        <p:pic>
          <p:nvPicPr>
            <p:cNvPr id="11" name="object 11"/>
            <p:cNvPicPr/>
            <p:nvPr/>
          </p:nvPicPr>
          <p:blipFill>
            <a:blip r:embed="rId6" cstate="print"/>
            <a:stretch>
              <a:fillRect/>
            </a:stretch>
          </p:blipFill>
          <p:spPr>
            <a:xfrm>
              <a:off x="2608506" y="10590190"/>
              <a:ext cx="77662" cy="111713"/>
            </a:xfrm>
            <a:prstGeom prst="rect">
              <a:avLst/>
            </a:prstGeom>
          </p:spPr>
        </p:pic>
        <p:pic>
          <p:nvPicPr>
            <p:cNvPr id="12" name="object 12"/>
            <p:cNvPicPr/>
            <p:nvPr/>
          </p:nvPicPr>
          <p:blipFill>
            <a:blip r:embed="rId7" cstate="print"/>
            <a:stretch>
              <a:fillRect/>
            </a:stretch>
          </p:blipFill>
          <p:spPr>
            <a:xfrm>
              <a:off x="2711097" y="10590070"/>
              <a:ext cx="87180" cy="111766"/>
            </a:xfrm>
            <a:prstGeom prst="rect">
              <a:avLst/>
            </a:prstGeom>
          </p:spPr>
        </p:pic>
        <p:pic>
          <p:nvPicPr>
            <p:cNvPr id="13" name="object 13"/>
            <p:cNvPicPr/>
            <p:nvPr/>
          </p:nvPicPr>
          <p:blipFill>
            <a:blip r:embed="rId8" cstate="print"/>
            <a:stretch>
              <a:fillRect/>
            </a:stretch>
          </p:blipFill>
          <p:spPr>
            <a:xfrm>
              <a:off x="2817495" y="10589736"/>
              <a:ext cx="190884" cy="112126"/>
            </a:xfrm>
            <a:prstGeom prst="rect">
              <a:avLst/>
            </a:prstGeom>
          </p:spPr>
        </p:pic>
        <p:pic>
          <p:nvPicPr>
            <p:cNvPr id="14" name="object 14"/>
            <p:cNvPicPr/>
            <p:nvPr/>
          </p:nvPicPr>
          <p:blipFill>
            <a:blip r:embed="rId9" cstate="print"/>
            <a:stretch>
              <a:fillRect/>
            </a:stretch>
          </p:blipFill>
          <p:spPr>
            <a:xfrm>
              <a:off x="3028543" y="10590201"/>
              <a:ext cx="92594" cy="111661"/>
            </a:xfrm>
            <a:prstGeom prst="rect">
              <a:avLst/>
            </a:prstGeom>
          </p:spPr>
        </p:pic>
        <p:pic>
          <p:nvPicPr>
            <p:cNvPr id="15" name="object 15"/>
            <p:cNvPicPr/>
            <p:nvPr/>
          </p:nvPicPr>
          <p:blipFill>
            <a:blip r:embed="rId10" cstate="print"/>
            <a:stretch>
              <a:fillRect/>
            </a:stretch>
          </p:blipFill>
          <p:spPr>
            <a:xfrm>
              <a:off x="3151031" y="10590091"/>
              <a:ext cx="101269" cy="111797"/>
            </a:xfrm>
            <a:prstGeom prst="rect">
              <a:avLst/>
            </a:prstGeom>
          </p:spPr>
        </p:pic>
      </p:grpSp>
      <p:pic>
        <p:nvPicPr>
          <p:cNvPr id="16" name="object 16"/>
          <p:cNvPicPr/>
          <p:nvPr/>
        </p:nvPicPr>
        <p:blipFill>
          <a:blip r:embed="rId11" cstate="print"/>
          <a:stretch>
            <a:fillRect/>
          </a:stretch>
        </p:blipFill>
        <p:spPr>
          <a:xfrm>
            <a:off x="0" y="11150582"/>
            <a:ext cx="20104099" cy="157974"/>
          </a:xfrm>
          <a:prstGeom prst="rect">
            <a:avLst/>
          </a:prstGeom>
        </p:spPr>
      </p:pic>
      <p:sp>
        <p:nvSpPr>
          <p:cNvPr id="17" name="object 17"/>
          <p:cNvSpPr txBox="1">
            <a:spLocks noGrp="1"/>
          </p:cNvSpPr>
          <p:nvPr>
            <p:ph type="title"/>
          </p:nvPr>
        </p:nvSpPr>
        <p:spPr>
          <a:xfrm>
            <a:off x="1536430" y="1414900"/>
            <a:ext cx="11123930" cy="779780"/>
          </a:xfrm>
          <a:prstGeom prst="rect">
            <a:avLst/>
          </a:prstGeom>
        </p:spPr>
        <p:txBody>
          <a:bodyPr vert="horz" wrap="square" lIns="0" tIns="12065" rIns="0" bIns="0" rtlCol="0">
            <a:spAutoFit/>
          </a:bodyPr>
          <a:lstStyle/>
          <a:p>
            <a:pPr marL="12700">
              <a:lnSpc>
                <a:spcPct val="100000"/>
              </a:lnSpc>
              <a:spcBef>
                <a:spcPts val="95"/>
              </a:spcBef>
            </a:pPr>
            <a:r>
              <a:rPr lang="nl-NL" sz="4950" b="1" dirty="0"/>
              <a:t>Wat kan beter?</a:t>
            </a:r>
            <a:endParaRPr sz="4950" b="1" dirty="0"/>
          </a:p>
        </p:txBody>
      </p:sp>
      <p:sp>
        <p:nvSpPr>
          <p:cNvPr id="18" name="object 18"/>
          <p:cNvSpPr/>
          <p:nvPr/>
        </p:nvSpPr>
        <p:spPr>
          <a:xfrm>
            <a:off x="1530438" y="2421272"/>
            <a:ext cx="5156200" cy="4063901"/>
          </a:xfrm>
          <a:custGeom>
            <a:avLst/>
            <a:gdLst/>
            <a:ahLst/>
            <a:cxnLst/>
            <a:rect l="l" t="t" r="r" b="b"/>
            <a:pathLst>
              <a:path w="5156200" h="3661410">
                <a:moveTo>
                  <a:pt x="5155844" y="0"/>
                </a:moveTo>
                <a:lnTo>
                  <a:pt x="0" y="0"/>
                </a:lnTo>
                <a:lnTo>
                  <a:pt x="0" y="3284220"/>
                </a:lnTo>
                <a:lnTo>
                  <a:pt x="0" y="3661410"/>
                </a:lnTo>
                <a:lnTo>
                  <a:pt x="4769155" y="3661410"/>
                </a:lnTo>
                <a:lnTo>
                  <a:pt x="4769155" y="3284220"/>
                </a:lnTo>
                <a:lnTo>
                  <a:pt x="5155844" y="3284220"/>
                </a:lnTo>
                <a:lnTo>
                  <a:pt x="5155844" y="0"/>
                </a:lnTo>
                <a:close/>
              </a:path>
            </a:pathLst>
          </a:custGeom>
          <a:solidFill>
            <a:srgbClr val="1A315F"/>
          </a:solidFill>
        </p:spPr>
        <p:txBody>
          <a:bodyPr wrap="square" lIns="0" tIns="0" rIns="0" bIns="0" rtlCol="0"/>
          <a:lstStyle/>
          <a:p>
            <a:endParaRPr dirty="0"/>
          </a:p>
        </p:txBody>
      </p:sp>
      <p:grpSp>
        <p:nvGrpSpPr>
          <p:cNvPr id="19" name="object 19"/>
          <p:cNvGrpSpPr/>
          <p:nvPr/>
        </p:nvGrpSpPr>
        <p:grpSpPr>
          <a:xfrm>
            <a:off x="7380342" y="2421267"/>
            <a:ext cx="5355590" cy="4284506"/>
            <a:chOff x="7380342" y="2421267"/>
            <a:chExt cx="5355590" cy="3860165"/>
          </a:xfrm>
        </p:grpSpPr>
        <p:sp>
          <p:nvSpPr>
            <p:cNvPr id="20" name="object 20"/>
            <p:cNvSpPr/>
            <p:nvPr/>
          </p:nvSpPr>
          <p:spPr>
            <a:xfrm>
              <a:off x="7380338" y="2421273"/>
              <a:ext cx="5156200" cy="3661410"/>
            </a:xfrm>
            <a:custGeom>
              <a:avLst/>
              <a:gdLst/>
              <a:ahLst/>
              <a:cxnLst/>
              <a:rect l="l" t="t" r="r" b="b"/>
              <a:pathLst>
                <a:path w="5156200" h="3661410">
                  <a:moveTo>
                    <a:pt x="5155844" y="0"/>
                  </a:moveTo>
                  <a:lnTo>
                    <a:pt x="0" y="0"/>
                  </a:lnTo>
                  <a:lnTo>
                    <a:pt x="0" y="3284220"/>
                  </a:lnTo>
                  <a:lnTo>
                    <a:pt x="0" y="3661410"/>
                  </a:lnTo>
                  <a:lnTo>
                    <a:pt x="4769155" y="3661410"/>
                  </a:lnTo>
                  <a:lnTo>
                    <a:pt x="4769155" y="3284220"/>
                  </a:lnTo>
                  <a:lnTo>
                    <a:pt x="5155844" y="3284220"/>
                  </a:lnTo>
                  <a:lnTo>
                    <a:pt x="5155844" y="0"/>
                  </a:lnTo>
                  <a:close/>
                </a:path>
              </a:pathLst>
            </a:custGeom>
            <a:solidFill>
              <a:srgbClr val="1A315F"/>
            </a:solidFill>
          </p:spPr>
          <p:txBody>
            <a:bodyPr wrap="square" lIns="0" tIns="0" rIns="0" bIns="0" rtlCol="0"/>
            <a:lstStyle/>
            <a:p>
              <a:endParaRPr/>
            </a:p>
          </p:txBody>
        </p:sp>
        <p:pic>
          <p:nvPicPr>
            <p:cNvPr id="21" name="object 21"/>
            <p:cNvPicPr/>
            <p:nvPr/>
          </p:nvPicPr>
          <p:blipFill>
            <a:blip r:embed="rId12" cstate="print"/>
            <a:stretch>
              <a:fillRect/>
            </a:stretch>
          </p:blipFill>
          <p:spPr>
            <a:xfrm>
              <a:off x="12149504" y="5705491"/>
              <a:ext cx="586421" cy="575542"/>
            </a:xfrm>
            <a:prstGeom prst="rect">
              <a:avLst/>
            </a:prstGeom>
          </p:spPr>
        </p:pic>
        <p:sp>
          <p:nvSpPr>
            <p:cNvPr id="22" name="object 22"/>
            <p:cNvSpPr/>
            <p:nvPr/>
          </p:nvSpPr>
          <p:spPr>
            <a:xfrm>
              <a:off x="7872183" y="2995199"/>
              <a:ext cx="645795" cy="645795"/>
            </a:xfrm>
            <a:custGeom>
              <a:avLst/>
              <a:gdLst/>
              <a:ahLst/>
              <a:cxnLst/>
              <a:rect l="l" t="t" r="r" b="b"/>
              <a:pathLst>
                <a:path w="645795" h="645795">
                  <a:moveTo>
                    <a:pt x="440397" y="488734"/>
                  </a:moveTo>
                  <a:lnTo>
                    <a:pt x="401980" y="450316"/>
                  </a:lnTo>
                  <a:lnTo>
                    <a:pt x="303911" y="548373"/>
                  </a:lnTo>
                  <a:lnTo>
                    <a:pt x="265976" y="575767"/>
                  </a:lnTo>
                  <a:lnTo>
                    <a:pt x="222923" y="589470"/>
                  </a:lnTo>
                  <a:lnTo>
                    <a:pt x="178181" y="589457"/>
                  </a:lnTo>
                  <a:lnTo>
                    <a:pt x="135140" y="575754"/>
                  </a:lnTo>
                  <a:lnTo>
                    <a:pt x="97205" y="548360"/>
                  </a:lnTo>
                  <a:lnTo>
                    <a:pt x="69799" y="510413"/>
                  </a:lnTo>
                  <a:lnTo>
                    <a:pt x="56095" y="467372"/>
                  </a:lnTo>
                  <a:lnTo>
                    <a:pt x="56108" y="422617"/>
                  </a:lnTo>
                  <a:lnTo>
                    <a:pt x="69811" y="379577"/>
                  </a:lnTo>
                  <a:lnTo>
                    <a:pt x="97218" y="341642"/>
                  </a:lnTo>
                  <a:lnTo>
                    <a:pt x="195275" y="243573"/>
                  </a:lnTo>
                  <a:lnTo>
                    <a:pt x="156857" y="205155"/>
                  </a:lnTo>
                  <a:lnTo>
                    <a:pt x="58775" y="303225"/>
                  </a:lnTo>
                  <a:lnTo>
                    <a:pt x="33705" y="333781"/>
                  </a:lnTo>
                  <a:lnTo>
                    <a:pt x="15252" y="368338"/>
                  </a:lnTo>
                  <a:lnTo>
                    <a:pt x="3873" y="405815"/>
                  </a:lnTo>
                  <a:lnTo>
                    <a:pt x="0" y="445160"/>
                  </a:lnTo>
                  <a:lnTo>
                    <a:pt x="5321" y="491109"/>
                  </a:lnTo>
                  <a:lnTo>
                    <a:pt x="20434" y="533285"/>
                  </a:lnTo>
                  <a:lnTo>
                    <a:pt x="44119" y="570484"/>
                  </a:lnTo>
                  <a:lnTo>
                    <a:pt x="75184" y="601497"/>
                  </a:lnTo>
                  <a:lnTo>
                    <a:pt x="112407" y="625132"/>
                  </a:lnTo>
                  <a:lnTo>
                    <a:pt x="154609" y="640168"/>
                  </a:lnTo>
                  <a:lnTo>
                    <a:pt x="200558" y="645426"/>
                  </a:lnTo>
                  <a:lnTo>
                    <a:pt x="239852" y="641604"/>
                  </a:lnTo>
                  <a:lnTo>
                    <a:pt x="277291" y="630262"/>
                  </a:lnTo>
                  <a:lnTo>
                    <a:pt x="311810" y="611847"/>
                  </a:lnTo>
                  <a:lnTo>
                    <a:pt x="342328" y="586790"/>
                  </a:lnTo>
                  <a:lnTo>
                    <a:pt x="440397" y="488734"/>
                  </a:lnTo>
                  <a:close/>
                </a:path>
                <a:path w="645795" h="645795">
                  <a:moveTo>
                    <a:pt x="440436" y="243586"/>
                  </a:moveTo>
                  <a:lnTo>
                    <a:pt x="402005" y="205155"/>
                  </a:lnTo>
                  <a:lnTo>
                    <a:pt x="205879" y="401281"/>
                  </a:lnTo>
                  <a:lnTo>
                    <a:pt x="244309" y="439712"/>
                  </a:lnTo>
                  <a:lnTo>
                    <a:pt x="440436" y="243586"/>
                  </a:lnTo>
                  <a:close/>
                </a:path>
                <a:path w="645795" h="645795">
                  <a:moveTo>
                    <a:pt x="645655" y="220662"/>
                  </a:moveTo>
                  <a:lnTo>
                    <a:pt x="645502" y="176745"/>
                  </a:lnTo>
                  <a:lnTo>
                    <a:pt x="635762" y="133718"/>
                  </a:lnTo>
                  <a:lnTo>
                    <a:pt x="616458" y="93268"/>
                  </a:lnTo>
                  <a:lnTo>
                    <a:pt x="587565" y="57111"/>
                  </a:lnTo>
                  <a:lnTo>
                    <a:pt x="551205" y="28473"/>
                  </a:lnTo>
                  <a:lnTo>
                    <a:pt x="510628" y="9436"/>
                  </a:lnTo>
                  <a:lnTo>
                    <a:pt x="467537" y="0"/>
                  </a:lnTo>
                  <a:lnTo>
                    <a:pt x="423621" y="139"/>
                  </a:lnTo>
                  <a:lnTo>
                    <a:pt x="380593" y="9880"/>
                  </a:lnTo>
                  <a:lnTo>
                    <a:pt x="340144" y="29197"/>
                  </a:lnTo>
                  <a:lnTo>
                    <a:pt x="303987" y="58077"/>
                  </a:lnTo>
                  <a:lnTo>
                    <a:pt x="205917" y="156146"/>
                  </a:lnTo>
                  <a:lnTo>
                    <a:pt x="244297" y="194564"/>
                  </a:lnTo>
                  <a:lnTo>
                    <a:pt x="342366" y="96494"/>
                  </a:lnTo>
                  <a:lnTo>
                    <a:pt x="380301" y="69100"/>
                  </a:lnTo>
                  <a:lnTo>
                    <a:pt x="423354" y="55397"/>
                  </a:lnTo>
                  <a:lnTo>
                    <a:pt x="468109" y="55384"/>
                  </a:lnTo>
                  <a:lnTo>
                    <a:pt x="511162" y="69088"/>
                  </a:lnTo>
                  <a:lnTo>
                    <a:pt x="549109" y="96494"/>
                  </a:lnTo>
                  <a:lnTo>
                    <a:pt x="576503" y="134429"/>
                  </a:lnTo>
                  <a:lnTo>
                    <a:pt x="590207" y="177482"/>
                  </a:lnTo>
                  <a:lnTo>
                    <a:pt x="590207" y="222237"/>
                  </a:lnTo>
                  <a:lnTo>
                    <a:pt x="576516" y="265277"/>
                  </a:lnTo>
                  <a:lnTo>
                    <a:pt x="549109" y="303225"/>
                  </a:lnTo>
                  <a:lnTo>
                    <a:pt x="451040" y="401294"/>
                  </a:lnTo>
                  <a:lnTo>
                    <a:pt x="489458" y="439712"/>
                  </a:lnTo>
                  <a:lnTo>
                    <a:pt x="587578" y="341655"/>
                  </a:lnTo>
                  <a:lnTo>
                    <a:pt x="617169" y="304342"/>
                  </a:lnTo>
                  <a:lnTo>
                    <a:pt x="636206" y="263766"/>
                  </a:lnTo>
                  <a:lnTo>
                    <a:pt x="645655" y="220662"/>
                  </a:lnTo>
                  <a:close/>
                </a:path>
              </a:pathLst>
            </a:custGeom>
            <a:solidFill>
              <a:srgbClr val="D69133"/>
            </a:solidFill>
          </p:spPr>
          <p:txBody>
            <a:bodyPr wrap="square" lIns="0" tIns="0" rIns="0" bIns="0" rtlCol="0"/>
            <a:lstStyle/>
            <a:p>
              <a:endParaRPr/>
            </a:p>
          </p:txBody>
        </p:sp>
      </p:grpSp>
      <p:grpSp>
        <p:nvGrpSpPr>
          <p:cNvPr id="23" name="object 23"/>
          <p:cNvGrpSpPr/>
          <p:nvPr/>
        </p:nvGrpSpPr>
        <p:grpSpPr>
          <a:xfrm>
            <a:off x="13230240" y="2421267"/>
            <a:ext cx="5355590" cy="4331669"/>
            <a:chOff x="13230240" y="2421267"/>
            <a:chExt cx="5355590" cy="3860165"/>
          </a:xfrm>
        </p:grpSpPr>
        <p:sp>
          <p:nvSpPr>
            <p:cNvPr id="24" name="object 24"/>
            <p:cNvSpPr/>
            <p:nvPr/>
          </p:nvSpPr>
          <p:spPr>
            <a:xfrm>
              <a:off x="13230238" y="2421273"/>
              <a:ext cx="5156200" cy="3661410"/>
            </a:xfrm>
            <a:custGeom>
              <a:avLst/>
              <a:gdLst/>
              <a:ahLst/>
              <a:cxnLst/>
              <a:rect l="l" t="t" r="r" b="b"/>
              <a:pathLst>
                <a:path w="5156200" h="3661410">
                  <a:moveTo>
                    <a:pt x="5155844" y="0"/>
                  </a:moveTo>
                  <a:lnTo>
                    <a:pt x="0" y="0"/>
                  </a:lnTo>
                  <a:lnTo>
                    <a:pt x="0" y="3284220"/>
                  </a:lnTo>
                  <a:lnTo>
                    <a:pt x="0" y="3661410"/>
                  </a:lnTo>
                  <a:lnTo>
                    <a:pt x="4769155" y="3661410"/>
                  </a:lnTo>
                  <a:lnTo>
                    <a:pt x="4769155" y="3284220"/>
                  </a:lnTo>
                  <a:lnTo>
                    <a:pt x="5155844" y="3284220"/>
                  </a:lnTo>
                  <a:lnTo>
                    <a:pt x="5155844" y="0"/>
                  </a:lnTo>
                  <a:close/>
                </a:path>
              </a:pathLst>
            </a:custGeom>
            <a:solidFill>
              <a:srgbClr val="1A315F"/>
            </a:solidFill>
          </p:spPr>
          <p:txBody>
            <a:bodyPr wrap="square" lIns="0" tIns="0" rIns="0" bIns="0" rtlCol="0"/>
            <a:lstStyle/>
            <a:p>
              <a:endParaRPr/>
            </a:p>
          </p:txBody>
        </p:sp>
        <p:pic>
          <p:nvPicPr>
            <p:cNvPr id="25" name="object 25"/>
            <p:cNvPicPr/>
            <p:nvPr/>
          </p:nvPicPr>
          <p:blipFill>
            <a:blip r:embed="rId13" cstate="print"/>
            <a:stretch>
              <a:fillRect/>
            </a:stretch>
          </p:blipFill>
          <p:spPr>
            <a:xfrm>
              <a:off x="17999399" y="5705491"/>
              <a:ext cx="586421" cy="575542"/>
            </a:xfrm>
            <a:prstGeom prst="rect">
              <a:avLst/>
            </a:prstGeom>
          </p:spPr>
        </p:pic>
        <p:sp>
          <p:nvSpPr>
            <p:cNvPr id="26" name="object 26"/>
            <p:cNvSpPr/>
            <p:nvPr/>
          </p:nvSpPr>
          <p:spPr>
            <a:xfrm>
              <a:off x="13715416" y="2994579"/>
              <a:ext cx="636905" cy="636905"/>
            </a:xfrm>
            <a:custGeom>
              <a:avLst/>
              <a:gdLst/>
              <a:ahLst/>
              <a:cxnLst/>
              <a:rect l="l" t="t" r="r" b="b"/>
              <a:pathLst>
                <a:path w="636905" h="636904">
                  <a:moveTo>
                    <a:pt x="286966" y="550517"/>
                  </a:moveTo>
                  <a:lnTo>
                    <a:pt x="206412" y="550517"/>
                  </a:lnTo>
                  <a:lnTo>
                    <a:pt x="213004" y="553581"/>
                  </a:lnTo>
                  <a:lnTo>
                    <a:pt x="219679" y="556459"/>
                  </a:lnTo>
                  <a:lnTo>
                    <a:pt x="226432" y="559148"/>
                  </a:lnTo>
                  <a:lnTo>
                    <a:pt x="233259" y="561647"/>
                  </a:lnTo>
                  <a:lnTo>
                    <a:pt x="259950" y="636661"/>
                  </a:lnTo>
                  <a:lnTo>
                    <a:pt x="376711" y="636661"/>
                  </a:lnTo>
                  <a:lnTo>
                    <a:pt x="396039" y="582338"/>
                  </a:lnTo>
                  <a:lnTo>
                    <a:pt x="298294" y="582338"/>
                  </a:lnTo>
                  <a:lnTo>
                    <a:pt x="286966" y="550517"/>
                  </a:lnTo>
                  <a:close/>
                </a:path>
                <a:path w="636905" h="636904">
                  <a:moveTo>
                    <a:pt x="134498" y="51967"/>
                  </a:moveTo>
                  <a:lnTo>
                    <a:pt x="51961" y="134519"/>
                  </a:lnTo>
                  <a:lnTo>
                    <a:pt x="86143" y="206433"/>
                  </a:lnTo>
                  <a:lnTo>
                    <a:pt x="83073" y="213025"/>
                  </a:lnTo>
                  <a:lnTo>
                    <a:pt x="80020" y="220129"/>
                  </a:lnTo>
                  <a:lnTo>
                    <a:pt x="77497" y="226453"/>
                  </a:lnTo>
                  <a:lnTo>
                    <a:pt x="74992" y="233280"/>
                  </a:lnTo>
                  <a:lnTo>
                    <a:pt x="58" y="259918"/>
                  </a:lnTo>
                  <a:lnTo>
                    <a:pt x="0" y="376711"/>
                  </a:lnTo>
                  <a:lnTo>
                    <a:pt x="74950" y="403443"/>
                  </a:lnTo>
                  <a:lnTo>
                    <a:pt x="77455" y="410270"/>
                  </a:lnTo>
                  <a:lnTo>
                    <a:pt x="80149" y="417023"/>
                  </a:lnTo>
                  <a:lnTo>
                    <a:pt x="83031" y="423698"/>
                  </a:lnTo>
                  <a:lnTo>
                    <a:pt x="86102" y="430290"/>
                  </a:lnTo>
                  <a:lnTo>
                    <a:pt x="51956" y="502162"/>
                  </a:lnTo>
                  <a:lnTo>
                    <a:pt x="134498" y="584704"/>
                  </a:lnTo>
                  <a:lnTo>
                    <a:pt x="206412" y="550517"/>
                  </a:lnTo>
                  <a:lnTo>
                    <a:pt x="286966" y="550517"/>
                  </a:lnTo>
                  <a:lnTo>
                    <a:pt x="275805" y="519167"/>
                  </a:lnTo>
                  <a:lnTo>
                    <a:pt x="145754" y="519167"/>
                  </a:lnTo>
                  <a:lnTo>
                    <a:pt x="117430" y="490822"/>
                  </a:lnTo>
                  <a:lnTo>
                    <a:pt x="146927" y="428782"/>
                  </a:lnTo>
                  <a:lnTo>
                    <a:pt x="140173" y="416584"/>
                  </a:lnTo>
                  <a:lnTo>
                    <a:pt x="134953" y="406516"/>
                  </a:lnTo>
                  <a:lnTo>
                    <a:pt x="130310" y="396181"/>
                  </a:lnTo>
                  <a:lnTo>
                    <a:pt x="126255" y="385603"/>
                  </a:lnTo>
                  <a:lnTo>
                    <a:pt x="122802" y="374805"/>
                  </a:lnTo>
                  <a:lnTo>
                    <a:pt x="118949" y="361381"/>
                  </a:lnTo>
                  <a:lnTo>
                    <a:pt x="54228" y="338366"/>
                  </a:lnTo>
                  <a:lnTo>
                    <a:pt x="54258" y="298284"/>
                  </a:lnTo>
                  <a:lnTo>
                    <a:pt x="118949" y="275290"/>
                  </a:lnTo>
                  <a:lnTo>
                    <a:pt x="122802" y="261845"/>
                  </a:lnTo>
                  <a:lnTo>
                    <a:pt x="140393" y="219679"/>
                  </a:lnTo>
                  <a:lnTo>
                    <a:pt x="146927" y="207868"/>
                  </a:lnTo>
                  <a:lnTo>
                    <a:pt x="117504" y="145828"/>
                  </a:lnTo>
                  <a:lnTo>
                    <a:pt x="145828" y="117504"/>
                  </a:lnTo>
                  <a:lnTo>
                    <a:pt x="275784" y="117504"/>
                  </a:lnTo>
                  <a:lnTo>
                    <a:pt x="286950" y="86133"/>
                  </a:lnTo>
                  <a:lnTo>
                    <a:pt x="206402" y="86133"/>
                  </a:lnTo>
                  <a:lnTo>
                    <a:pt x="134498" y="51967"/>
                  </a:lnTo>
                  <a:close/>
                </a:path>
                <a:path w="636905" h="636904">
                  <a:moveTo>
                    <a:pt x="536329" y="550485"/>
                  </a:moveTo>
                  <a:lnTo>
                    <a:pt x="430259" y="550485"/>
                  </a:lnTo>
                  <a:lnTo>
                    <a:pt x="502141" y="584673"/>
                  </a:lnTo>
                  <a:lnTo>
                    <a:pt x="536329" y="550485"/>
                  </a:lnTo>
                  <a:close/>
                </a:path>
                <a:path w="636905" h="636904">
                  <a:moveTo>
                    <a:pt x="428824" y="489660"/>
                  </a:moveTo>
                  <a:lnTo>
                    <a:pt x="385606" y="510327"/>
                  </a:lnTo>
                  <a:lnTo>
                    <a:pt x="361402" y="517659"/>
                  </a:lnTo>
                  <a:lnTo>
                    <a:pt x="338377" y="582338"/>
                  </a:lnTo>
                  <a:lnTo>
                    <a:pt x="396039" y="582338"/>
                  </a:lnTo>
                  <a:lnTo>
                    <a:pt x="403411" y="561616"/>
                  </a:lnTo>
                  <a:lnTo>
                    <a:pt x="410239" y="559121"/>
                  </a:lnTo>
                  <a:lnTo>
                    <a:pt x="416992" y="556432"/>
                  </a:lnTo>
                  <a:lnTo>
                    <a:pt x="423667" y="553551"/>
                  </a:lnTo>
                  <a:lnTo>
                    <a:pt x="430259" y="550485"/>
                  </a:lnTo>
                  <a:lnTo>
                    <a:pt x="536329" y="550485"/>
                  </a:lnTo>
                  <a:lnTo>
                    <a:pt x="567647" y="519167"/>
                  </a:lnTo>
                  <a:lnTo>
                    <a:pt x="490854" y="519167"/>
                  </a:lnTo>
                  <a:lnTo>
                    <a:pt x="428824" y="489660"/>
                  </a:lnTo>
                  <a:close/>
                </a:path>
                <a:path w="636905" h="636904">
                  <a:moveTo>
                    <a:pt x="207847" y="489660"/>
                  </a:moveTo>
                  <a:lnTo>
                    <a:pt x="145754" y="519167"/>
                  </a:lnTo>
                  <a:lnTo>
                    <a:pt x="275805" y="519167"/>
                  </a:lnTo>
                  <a:lnTo>
                    <a:pt x="275269" y="517659"/>
                  </a:lnTo>
                  <a:lnTo>
                    <a:pt x="261876" y="513785"/>
                  </a:lnTo>
                  <a:lnTo>
                    <a:pt x="251069" y="510326"/>
                  </a:lnTo>
                  <a:lnTo>
                    <a:pt x="240479" y="506269"/>
                  </a:lnTo>
                  <a:lnTo>
                    <a:pt x="230133" y="501628"/>
                  </a:lnTo>
                  <a:lnTo>
                    <a:pt x="220056" y="496414"/>
                  </a:lnTo>
                  <a:lnTo>
                    <a:pt x="207847" y="489660"/>
                  </a:lnTo>
                  <a:close/>
                </a:path>
                <a:path w="636905" h="636904">
                  <a:moveTo>
                    <a:pt x="567668" y="117504"/>
                  </a:moveTo>
                  <a:lnTo>
                    <a:pt x="490843" y="117504"/>
                  </a:lnTo>
                  <a:lnTo>
                    <a:pt x="519146" y="145890"/>
                  </a:lnTo>
                  <a:lnTo>
                    <a:pt x="489650" y="207920"/>
                  </a:lnTo>
                  <a:lnTo>
                    <a:pt x="510315" y="251132"/>
                  </a:lnTo>
                  <a:lnTo>
                    <a:pt x="517638" y="275342"/>
                  </a:lnTo>
                  <a:lnTo>
                    <a:pt x="582348" y="298284"/>
                  </a:lnTo>
                  <a:lnTo>
                    <a:pt x="582348" y="338429"/>
                  </a:lnTo>
                  <a:lnTo>
                    <a:pt x="517670" y="361423"/>
                  </a:lnTo>
                  <a:lnTo>
                    <a:pt x="513795" y="374826"/>
                  </a:lnTo>
                  <a:lnTo>
                    <a:pt x="496210" y="417023"/>
                  </a:lnTo>
                  <a:lnTo>
                    <a:pt x="489670" y="428845"/>
                  </a:lnTo>
                  <a:lnTo>
                    <a:pt x="519177" y="490822"/>
                  </a:lnTo>
                  <a:lnTo>
                    <a:pt x="490854" y="519167"/>
                  </a:lnTo>
                  <a:lnTo>
                    <a:pt x="567647" y="519167"/>
                  </a:lnTo>
                  <a:lnTo>
                    <a:pt x="584683" y="502131"/>
                  </a:lnTo>
                  <a:lnTo>
                    <a:pt x="550496" y="430238"/>
                  </a:lnTo>
                  <a:lnTo>
                    <a:pt x="553566" y="423646"/>
                  </a:lnTo>
                  <a:lnTo>
                    <a:pt x="556602" y="416584"/>
                  </a:lnTo>
                  <a:lnTo>
                    <a:pt x="559138" y="410218"/>
                  </a:lnTo>
                  <a:lnTo>
                    <a:pt x="561637" y="403390"/>
                  </a:lnTo>
                  <a:lnTo>
                    <a:pt x="636629" y="376711"/>
                  </a:lnTo>
                  <a:lnTo>
                    <a:pt x="636629" y="259918"/>
                  </a:lnTo>
                  <a:lnTo>
                    <a:pt x="561637" y="233259"/>
                  </a:lnTo>
                  <a:lnTo>
                    <a:pt x="559138" y="226432"/>
                  </a:lnTo>
                  <a:lnTo>
                    <a:pt x="556447" y="219679"/>
                  </a:lnTo>
                  <a:lnTo>
                    <a:pt x="553566" y="213004"/>
                  </a:lnTo>
                  <a:lnTo>
                    <a:pt x="550496" y="206412"/>
                  </a:lnTo>
                  <a:lnTo>
                    <a:pt x="584683" y="134519"/>
                  </a:lnTo>
                  <a:lnTo>
                    <a:pt x="567668" y="117504"/>
                  </a:lnTo>
                  <a:close/>
                </a:path>
                <a:path w="636905" h="636904">
                  <a:moveTo>
                    <a:pt x="318304" y="194109"/>
                  </a:moveTo>
                  <a:lnTo>
                    <a:pt x="269951" y="203873"/>
                  </a:lnTo>
                  <a:lnTo>
                    <a:pt x="230465" y="230502"/>
                  </a:lnTo>
                  <a:lnTo>
                    <a:pt x="203845" y="269995"/>
                  </a:lnTo>
                  <a:lnTo>
                    <a:pt x="194094" y="318325"/>
                  </a:lnTo>
                  <a:lnTo>
                    <a:pt x="203857" y="366709"/>
                  </a:lnTo>
                  <a:lnTo>
                    <a:pt x="230485" y="406195"/>
                  </a:lnTo>
                  <a:lnTo>
                    <a:pt x="269976" y="432816"/>
                  </a:lnTo>
                  <a:lnTo>
                    <a:pt x="318335" y="442572"/>
                  </a:lnTo>
                  <a:lnTo>
                    <a:pt x="366663" y="432770"/>
                  </a:lnTo>
                  <a:lnTo>
                    <a:pt x="406131" y="406144"/>
                  </a:lnTo>
                  <a:lnTo>
                    <a:pt x="418168" y="388302"/>
                  </a:lnTo>
                  <a:lnTo>
                    <a:pt x="318335" y="388302"/>
                  </a:lnTo>
                  <a:lnTo>
                    <a:pt x="291134" y="382804"/>
                  </a:lnTo>
                  <a:lnTo>
                    <a:pt x="268921" y="367825"/>
                  </a:lnTo>
                  <a:lnTo>
                    <a:pt x="253944" y="345611"/>
                  </a:lnTo>
                  <a:lnTo>
                    <a:pt x="248453" y="318409"/>
                  </a:lnTo>
                  <a:lnTo>
                    <a:pt x="253944" y="291207"/>
                  </a:lnTo>
                  <a:lnTo>
                    <a:pt x="268921" y="268994"/>
                  </a:lnTo>
                  <a:lnTo>
                    <a:pt x="291134" y="254018"/>
                  </a:lnTo>
                  <a:lnTo>
                    <a:pt x="318335" y="248526"/>
                  </a:lnTo>
                  <a:lnTo>
                    <a:pt x="418323" y="248526"/>
                  </a:lnTo>
                  <a:lnTo>
                    <a:pt x="406155" y="230482"/>
                  </a:lnTo>
                  <a:lnTo>
                    <a:pt x="366663" y="203864"/>
                  </a:lnTo>
                  <a:lnTo>
                    <a:pt x="318304" y="194109"/>
                  </a:lnTo>
                  <a:close/>
                </a:path>
                <a:path w="636905" h="636904">
                  <a:moveTo>
                    <a:pt x="418323" y="248526"/>
                  </a:moveTo>
                  <a:lnTo>
                    <a:pt x="318335" y="248526"/>
                  </a:lnTo>
                  <a:lnTo>
                    <a:pt x="345522" y="254043"/>
                  </a:lnTo>
                  <a:lnTo>
                    <a:pt x="367727" y="269021"/>
                  </a:lnTo>
                  <a:lnTo>
                    <a:pt x="382706" y="291223"/>
                  </a:lnTo>
                  <a:lnTo>
                    <a:pt x="388218" y="318409"/>
                  </a:lnTo>
                  <a:lnTo>
                    <a:pt x="382726" y="345612"/>
                  </a:lnTo>
                  <a:lnTo>
                    <a:pt x="367750" y="367829"/>
                  </a:lnTo>
                  <a:lnTo>
                    <a:pt x="345537" y="382809"/>
                  </a:lnTo>
                  <a:lnTo>
                    <a:pt x="318335" y="388302"/>
                  </a:lnTo>
                  <a:lnTo>
                    <a:pt x="418168" y="388302"/>
                  </a:lnTo>
                  <a:lnTo>
                    <a:pt x="432755" y="366678"/>
                  </a:lnTo>
                  <a:lnTo>
                    <a:pt x="442551" y="318325"/>
                  </a:lnTo>
                  <a:lnTo>
                    <a:pt x="432782" y="269967"/>
                  </a:lnTo>
                  <a:lnTo>
                    <a:pt x="418323" y="248526"/>
                  </a:lnTo>
                  <a:close/>
                </a:path>
                <a:path w="636905" h="636904">
                  <a:moveTo>
                    <a:pt x="275784" y="117504"/>
                  </a:moveTo>
                  <a:lnTo>
                    <a:pt x="145828" y="117504"/>
                  </a:lnTo>
                  <a:lnTo>
                    <a:pt x="207847" y="147000"/>
                  </a:lnTo>
                  <a:lnTo>
                    <a:pt x="220066" y="140226"/>
                  </a:lnTo>
                  <a:lnTo>
                    <a:pt x="230135" y="135001"/>
                  </a:lnTo>
                  <a:lnTo>
                    <a:pt x="240474" y="130357"/>
                  </a:lnTo>
                  <a:lnTo>
                    <a:pt x="251056" y="126302"/>
                  </a:lnTo>
                  <a:lnTo>
                    <a:pt x="261855" y="122844"/>
                  </a:lnTo>
                  <a:lnTo>
                    <a:pt x="275258" y="118980"/>
                  </a:lnTo>
                  <a:lnTo>
                    <a:pt x="275784" y="117504"/>
                  </a:lnTo>
                  <a:close/>
                </a:path>
                <a:path w="636905" h="636904">
                  <a:moveTo>
                    <a:pt x="396031" y="54291"/>
                  </a:moveTo>
                  <a:lnTo>
                    <a:pt x="338366" y="54291"/>
                  </a:lnTo>
                  <a:lnTo>
                    <a:pt x="361392" y="118980"/>
                  </a:lnTo>
                  <a:lnTo>
                    <a:pt x="374784" y="122844"/>
                  </a:lnTo>
                  <a:lnTo>
                    <a:pt x="385591" y="126303"/>
                  </a:lnTo>
                  <a:lnTo>
                    <a:pt x="396181" y="130361"/>
                  </a:lnTo>
                  <a:lnTo>
                    <a:pt x="406527" y="135005"/>
                  </a:lnTo>
                  <a:lnTo>
                    <a:pt x="416605" y="140226"/>
                  </a:lnTo>
                  <a:lnTo>
                    <a:pt x="428814" y="146969"/>
                  </a:lnTo>
                  <a:lnTo>
                    <a:pt x="490843" y="117504"/>
                  </a:lnTo>
                  <a:lnTo>
                    <a:pt x="567668" y="117504"/>
                  </a:lnTo>
                  <a:lnTo>
                    <a:pt x="536297" y="86133"/>
                  </a:lnTo>
                  <a:lnTo>
                    <a:pt x="430248" y="86133"/>
                  </a:lnTo>
                  <a:lnTo>
                    <a:pt x="423646" y="83064"/>
                  </a:lnTo>
                  <a:lnTo>
                    <a:pt x="416972" y="80187"/>
                  </a:lnTo>
                  <a:lnTo>
                    <a:pt x="410224" y="77500"/>
                  </a:lnTo>
                  <a:lnTo>
                    <a:pt x="403401" y="75002"/>
                  </a:lnTo>
                  <a:lnTo>
                    <a:pt x="396031" y="54291"/>
                  </a:lnTo>
                  <a:close/>
                </a:path>
                <a:path w="636905" h="636904">
                  <a:moveTo>
                    <a:pt x="376711" y="0"/>
                  </a:moveTo>
                  <a:lnTo>
                    <a:pt x="259950" y="0"/>
                  </a:lnTo>
                  <a:lnTo>
                    <a:pt x="233259" y="75002"/>
                  </a:lnTo>
                  <a:lnTo>
                    <a:pt x="226426" y="77501"/>
                  </a:lnTo>
                  <a:lnTo>
                    <a:pt x="219664" y="80191"/>
                  </a:lnTo>
                  <a:lnTo>
                    <a:pt x="212986" y="83069"/>
                  </a:lnTo>
                  <a:lnTo>
                    <a:pt x="206402" y="86133"/>
                  </a:lnTo>
                  <a:lnTo>
                    <a:pt x="286950" y="86133"/>
                  </a:lnTo>
                  <a:lnTo>
                    <a:pt x="298284" y="54291"/>
                  </a:lnTo>
                  <a:lnTo>
                    <a:pt x="396031" y="54291"/>
                  </a:lnTo>
                  <a:lnTo>
                    <a:pt x="376711" y="0"/>
                  </a:lnTo>
                  <a:close/>
                </a:path>
                <a:path w="636905" h="636904">
                  <a:moveTo>
                    <a:pt x="502141" y="51977"/>
                  </a:moveTo>
                  <a:lnTo>
                    <a:pt x="430248" y="86133"/>
                  </a:lnTo>
                  <a:lnTo>
                    <a:pt x="536297" y="86133"/>
                  </a:lnTo>
                  <a:lnTo>
                    <a:pt x="502141" y="51977"/>
                  </a:lnTo>
                  <a:close/>
                </a:path>
              </a:pathLst>
            </a:custGeom>
            <a:solidFill>
              <a:srgbClr val="D69133"/>
            </a:solidFill>
          </p:spPr>
          <p:txBody>
            <a:bodyPr wrap="square" lIns="0" tIns="0" rIns="0" bIns="0" rtlCol="0"/>
            <a:lstStyle/>
            <a:p>
              <a:endParaRPr/>
            </a:p>
          </p:txBody>
        </p:sp>
      </p:grpSp>
      <p:sp>
        <p:nvSpPr>
          <p:cNvPr id="27" name="object 27"/>
          <p:cNvSpPr txBox="1"/>
          <p:nvPr/>
        </p:nvSpPr>
        <p:spPr>
          <a:xfrm>
            <a:off x="3360522" y="3027923"/>
            <a:ext cx="2347595" cy="571500"/>
          </a:xfrm>
          <a:prstGeom prst="rect">
            <a:avLst/>
          </a:prstGeom>
        </p:spPr>
        <p:txBody>
          <a:bodyPr vert="horz" wrap="square" lIns="0" tIns="16510" rIns="0" bIns="0" rtlCol="0">
            <a:spAutoFit/>
          </a:bodyPr>
          <a:lstStyle/>
          <a:p>
            <a:pPr marL="12700">
              <a:lnSpc>
                <a:spcPct val="100000"/>
              </a:lnSpc>
              <a:spcBef>
                <a:spcPts val="130"/>
              </a:spcBef>
            </a:pPr>
            <a:endParaRPr sz="3550" b="1" dirty="0">
              <a:latin typeface="Outfit-Thin"/>
              <a:cs typeface="Outfit-Thin"/>
            </a:endParaRPr>
          </a:p>
        </p:txBody>
      </p:sp>
      <p:grpSp>
        <p:nvGrpSpPr>
          <p:cNvPr id="28" name="object 28"/>
          <p:cNvGrpSpPr/>
          <p:nvPr/>
        </p:nvGrpSpPr>
        <p:grpSpPr>
          <a:xfrm>
            <a:off x="2105759" y="3357358"/>
            <a:ext cx="4835525" cy="3292475"/>
            <a:chOff x="2050984" y="2988893"/>
            <a:chExt cx="4835525" cy="3292475"/>
          </a:xfrm>
        </p:grpSpPr>
        <p:pic>
          <p:nvPicPr>
            <p:cNvPr id="29" name="object 29"/>
            <p:cNvPicPr/>
            <p:nvPr/>
          </p:nvPicPr>
          <p:blipFill>
            <a:blip r:embed="rId14" cstate="print"/>
            <a:stretch>
              <a:fillRect/>
            </a:stretch>
          </p:blipFill>
          <p:spPr>
            <a:xfrm>
              <a:off x="6299599" y="5705491"/>
              <a:ext cx="586432" cy="575542"/>
            </a:xfrm>
            <a:prstGeom prst="rect">
              <a:avLst/>
            </a:prstGeom>
          </p:spPr>
        </p:pic>
        <p:sp>
          <p:nvSpPr>
            <p:cNvPr id="30" name="object 30"/>
            <p:cNvSpPr/>
            <p:nvPr/>
          </p:nvSpPr>
          <p:spPr>
            <a:xfrm>
              <a:off x="2050973" y="2988900"/>
              <a:ext cx="635635" cy="642620"/>
            </a:xfrm>
            <a:custGeom>
              <a:avLst/>
              <a:gdLst/>
              <a:ahLst/>
              <a:cxnLst/>
              <a:rect l="l" t="t" r="r" b="b"/>
              <a:pathLst>
                <a:path w="635635" h="642620">
                  <a:moveTo>
                    <a:pt x="635393" y="343065"/>
                  </a:moveTo>
                  <a:lnTo>
                    <a:pt x="522071" y="186334"/>
                  </a:lnTo>
                  <a:lnTo>
                    <a:pt x="634149" y="25019"/>
                  </a:lnTo>
                  <a:lnTo>
                    <a:pt x="530212" y="25019"/>
                  </a:lnTo>
                  <a:lnTo>
                    <a:pt x="530212" y="79362"/>
                  </a:lnTo>
                  <a:lnTo>
                    <a:pt x="455434" y="187020"/>
                  </a:lnTo>
                  <a:lnTo>
                    <a:pt x="528980" y="288721"/>
                  </a:lnTo>
                  <a:lnTo>
                    <a:pt x="133908" y="288721"/>
                  </a:lnTo>
                  <a:lnTo>
                    <a:pt x="133908" y="79362"/>
                  </a:lnTo>
                  <a:lnTo>
                    <a:pt x="530212" y="79362"/>
                  </a:lnTo>
                  <a:lnTo>
                    <a:pt x="530212" y="25019"/>
                  </a:lnTo>
                  <a:lnTo>
                    <a:pt x="133908" y="25019"/>
                  </a:lnTo>
                  <a:lnTo>
                    <a:pt x="133908" y="0"/>
                  </a:lnTo>
                  <a:lnTo>
                    <a:pt x="80924" y="0"/>
                  </a:lnTo>
                  <a:lnTo>
                    <a:pt x="80924" y="588010"/>
                  </a:lnTo>
                  <a:lnTo>
                    <a:pt x="0" y="588010"/>
                  </a:lnTo>
                  <a:lnTo>
                    <a:pt x="0" y="642353"/>
                  </a:lnTo>
                  <a:lnTo>
                    <a:pt x="214845" y="642353"/>
                  </a:lnTo>
                  <a:lnTo>
                    <a:pt x="214845" y="588010"/>
                  </a:lnTo>
                  <a:lnTo>
                    <a:pt x="133908" y="588010"/>
                  </a:lnTo>
                  <a:lnTo>
                    <a:pt x="133908" y="343065"/>
                  </a:lnTo>
                  <a:lnTo>
                    <a:pt x="635393" y="343065"/>
                  </a:lnTo>
                  <a:close/>
                </a:path>
              </a:pathLst>
            </a:custGeom>
            <a:solidFill>
              <a:srgbClr val="D69133"/>
            </a:solidFill>
          </p:spPr>
          <p:txBody>
            <a:bodyPr wrap="square" lIns="0" tIns="0" rIns="0" bIns="0" rtlCol="0"/>
            <a:lstStyle/>
            <a:p>
              <a:endParaRPr/>
            </a:p>
          </p:txBody>
        </p:sp>
      </p:grpSp>
      <p:pic>
        <p:nvPicPr>
          <p:cNvPr id="34" name="object 34"/>
          <p:cNvPicPr/>
          <p:nvPr/>
        </p:nvPicPr>
        <p:blipFill>
          <a:blip r:embed="rId15" cstate="print"/>
          <a:stretch>
            <a:fillRect/>
          </a:stretch>
        </p:blipFill>
        <p:spPr>
          <a:xfrm>
            <a:off x="-1" y="6930860"/>
            <a:ext cx="20104099" cy="2989228"/>
          </a:xfrm>
          <a:prstGeom prst="rect">
            <a:avLst/>
          </a:prstGeom>
        </p:spPr>
      </p:pic>
      <p:sp>
        <p:nvSpPr>
          <p:cNvPr id="36" name="object 20">
            <a:extLst>
              <a:ext uri="{FF2B5EF4-FFF2-40B4-BE49-F238E27FC236}">
                <a16:creationId xmlns:a16="http://schemas.microsoft.com/office/drawing/2014/main" id="{DE33A7DC-0266-8A43-8771-E3CA4AEBBC26}"/>
              </a:ext>
            </a:extLst>
          </p:cNvPr>
          <p:cNvSpPr txBox="1"/>
          <p:nvPr/>
        </p:nvSpPr>
        <p:spPr>
          <a:xfrm>
            <a:off x="16527766" y="10284125"/>
            <a:ext cx="2060575" cy="266098"/>
          </a:xfrm>
          <a:prstGeom prst="rect">
            <a:avLst/>
          </a:prstGeom>
        </p:spPr>
        <p:txBody>
          <a:bodyPr vert="horz" wrap="square" lIns="0" tIns="12065" rIns="0" bIns="0" rtlCol="0">
            <a:spAutoFit/>
          </a:bodyPr>
          <a:lstStyle/>
          <a:p>
            <a:pPr marL="12700">
              <a:lnSpc>
                <a:spcPct val="100000"/>
              </a:lnSpc>
              <a:spcBef>
                <a:spcPts val="95"/>
              </a:spcBef>
            </a:pPr>
            <a:r>
              <a:rPr sz="1650" spc="-15" dirty="0">
                <a:solidFill>
                  <a:srgbClr val="1A315F"/>
                </a:solidFill>
                <a:latin typeface="Outfit-Thin"/>
                <a:cs typeface="Outfit-Thin"/>
              </a:rPr>
              <a:t>www.pvbnederland.nl</a:t>
            </a:r>
            <a:endParaRPr sz="1650" dirty="0">
              <a:latin typeface="Outfit-Thin"/>
              <a:cs typeface="Outfit-Thin"/>
            </a:endParaRPr>
          </a:p>
        </p:txBody>
      </p:sp>
      <p:sp>
        <p:nvSpPr>
          <p:cNvPr id="38" name="Rechthoek 37">
            <a:extLst>
              <a:ext uri="{FF2B5EF4-FFF2-40B4-BE49-F238E27FC236}">
                <a16:creationId xmlns:a16="http://schemas.microsoft.com/office/drawing/2014/main" id="{A27902F7-5834-41F6-75B2-8FAE7FB8897F}"/>
              </a:ext>
            </a:extLst>
          </p:cNvPr>
          <p:cNvSpPr/>
          <p:nvPr/>
        </p:nvSpPr>
        <p:spPr>
          <a:xfrm>
            <a:off x="1653388" y="2736707"/>
            <a:ext cx="1680016" cy="1263278"/>
          </a:xfrm>
          <a:prstGeom prst="rect">
            <a:avLst/>
          </a:prstGeom>
          <a:solidFill>
            <a:srgbClr val="1A31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bject 31"/>
          <p:cNvSpPr txBox="1"/>
          <p:nvPr/>
        </p:nvSpPr>
        <p:spPr>
          <a:xfrm>
            <a:off x="1920883" y="3308734"/>
            <a:ext cx="4520724" cy="2013372"/>
          </a:xfrm>
          <a:prstGeom prst="rect">
            <a:avLst/>
          </a:prstGeom>
        </p:spPr>
        <p:txBody>
          <a:bodyPr vert="horz" wrap="square" lIns="0" tIns="12700" rIns="0" bIns="0" rtlCol="0">
            <a:spAutoFit/>
          </a:bodyPr>
          <a:lstStyle/>
          <a:p>
            <a:r>
              <a:rPr lang="nl-NL" sz="2600" b="0" i="0" u="none" strike="noStrike" baseline="0" dirty="0">
                <a:solidFill>
                  <a:schemeClr val="bg1"/>
                </a:solidFill>
                <a:latin typeface="Outfit" pitchFamily="2" charset="0"/>
              </a:rPr>
              <a:t>Bewezen is dat in dit geval restenergie van circa 100.000 GJ benut kan worden welke anders conventioneel moet worden opgewekt.</a:t>
            </a:r>
          </a:p>
        </p:txBody>
      </p:sp>
      <p:sp>
        <p:nvSpPr>
          <p:cNvPr id="39" name="Rechthoek 38">
            <a:extLst>
              <a:ext uri="{FF2B5EF4-FFF2-40B4-BE49-F238E27FC236}">
                <a16:creationId xmlns:a16="http://schemas.microsoft.com/office/drawing/2014/main" id="{53CA7253-2D0F-0752-B601-3B513FB2A634}"/>
              </a:ext>
            </a:extLst>
          </p:cNvPr>
          <p:cNvSpPr/>
          <p:nvPr/>
        </p:nvSpPr>
        <p:spPr>
          <a:xfrm>
            <a:off x="7582643" y="2785044"/>
            <a:ext cx="1680016" cy="1263278"/>
          </a:xfrm>
          <a:prstGeom prst="rect">
            <a:avLst/>
          </a:prstGeom>
          <a:solidFill>
            <a:srgbClr val="1A31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bject 32"/>
          <p:cNvSpPr txBox="1"/>
          <p:nvPr/>
        </p:nvSpPr>
        <p:spPr>
          <a:xfrm>
            <a:off x="7593447" y="3121020"/>
            <a:ext cx="4915136" cy="2417328"/>
          </a:xfrm>
          <a:prstGeom prst="rect">
            <a:avLst/>
          </a:prstGeom>
        </p:spPr>
        <p:txBody>
          <a:bodyPr vert="horz" wrap="square" lIns="0" tIns="16510" rIns="0" bIns="0" rtlCol="0">
            <a:spAutoFit/>
          </a:bodyPr>
          <a:lstStyle/>
          <a:p>
            <a:r>
              <a:rPr lang="nl-NL" sz="2600" b="0" i="0" u="none" strike="noStrike" baseline="0" dirty="0">
                <a:solidFill>
                  <a:schemeClr val="bg1"/>
                </a:solidFill>
                <a:latin typeface="Outfit" pitchFamily="2" charset="0"/>
              </a:rPr>
              <a:t>Subsidiemogelijkheden en (gemeente)garanties voor dergelijke initiatieven zijn essentieel voor de financiering van met name de infrastructuur. Echter beide zijn er niet.</a:t>
            </a:r>
          </a:p>
        </p:txBody>
      </p:sp>
      <p:sp>
        <p:nvSpPr>
          <p:cNvPr id="40" name="Rechthoek 39">
            <a:extLst>
              <a:ext uri="{FF2B5EF4-FFF2-40B4-BE49-F238E27FC236}">
                <a16:creationId xmlns:a16="http://schemas.microsoft.com/office/drawing/2014/main" id="{2621FB90-3117-2CFD-8A32-ED908AC710A9}"/>
              </a:ext>
            </a:extLst>
          </p:cNvPr>
          <p:cNvSpPr/>
          <p:nvPr/>
        </p:nvSpPr>
        <p:spPr>
          <a:xfrm>
            <a:off x="13512313" y="2816860"/>
            <a:ext cx="1680016" cy="1263278"/>
          </a:xfrm>
          <a:prstGeom prst="rect">
            <a:avLst/>
          </a:prstGeom>
          <a:solidFill>
            <a:srgbClr val="1A31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vak 36">
            <a:extLst>
              <a:ext uri="{FF2B5EF4-FFF2-40B4-BE49-F238E27FC236}">
                <a16:creationId xmlns:a16="http://schemas.microsoft.com/office/drawing/2014/main" id="{81FFE84E-1272-04AC-78CE-99869750B555}"/>
              </a:ext>
            </a:extLst>
          </p:cNvPr>
          <p:cNvSpPr txBox="1"/>
          <p:nvPr/>
        </p:nvSpPr>
        <p:spPr>
          <a:xfrm>
            <a:off x="12240079" y="2889110"/>
            <a:ext cx="5800483" cy="3706143"/>
          </a:xfrm>
          <a:prstGeom prst="rect">
            <a:avLst/>
          </a:prstGeom>
          <a:noFill/>
        </p:spPr>
        <p:txBody>
          <a:bodyPr wrap="square">
            <a:spAutoFit/>
          </a:bodyPr>
          <a:lstStyle/>
          <a:p>
            <a:pPr marL="1322070">
              <a:spcBef>
                <a:spcPts val="130"/>
              </a:spcBef>
            </a:pPr>
            <a:r>
              <a:rPr lang="nl-NL" sz="2600" b="0" i="0" u="none" strike="noStrike" baseline="0" dirty="0">
                <a:solidFill>
                  <a:schemeClr val="bg1"/>
                </a:solidFill>
                <a:latin typeface="Outfit" pitchFamily="2" charset="0"/>
              </a:rPr>
              <a:t>De spagaat waarin je terecht komt is dat je pas kunt financieren als je afnemers hebt en pas afnemers krijgt als je geïnvesteerd hebt in de infrastructuur die je op voorhand niet kan financieren.</a:t>
            </a:r>
          </a:p>
          <a:p>
            <a:pPr marL="1322070">
              <a:lnSpc>
                <a:spcPct val="100000"/>
              </a:lnSpc>
              <a:spcBef>
                <a:spcPts val="130"/>
              </a:spcBef>
            </a:pPr>
            <a:endParaRPr lang="nl-NL" sz="2600" dirty="0">
              <a:solidFill>
                <a:schemeClr val="bg1"/>
              </a:solidFill>
              <a:latin typeface="Outfit" pitchFamily="2" charset="0"/>
              <a:cs typeface="Outfit-Thi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c6c2c5-5571-41dc-9a8b-2d744cf9f887">
      <Terms xmlns="http://schemas.microsoft.com/office/infopath/2007/PartnerControls"/>
    </lcf76f155ced4ddcb4097134ff3c332f>
    <TaxCatchAll xmlns="079a348b-e8ff-440a-a03f-072fd1f855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32D3979F96DB4A89DD177BEAAC42C0" ma:contentTypeVersion="13" ma:contentTypeDescription="Een nieuw document maken." ma:contentTypeScope="" ma:versionID="8ad098162176098b90f80f44c6c9cdcf">
  <xsd:schema xmlns:xsd="http://www.w3.org/2001/XMLSchema" xmlns:xs="http://www.w3.org/2001/XMLSchema" xmlns:p="http://schemas.microsoft.com/office/2006/metadata/properties" xmlns:ns2="22c6c2c5-5571-41dc-9a8b-2d744cf9f887" xmlns:ns3="079a348b-e8ff-440a-a03f-072fd1f85541" xmlns:ns4="5c5cd6bc-8ada-47d9-af4c-ecaf393cdccf" targetNamespace="http://schemas.microsoft.com/office/2006/metadata/properties" ma:root="true" ma:fieldsID="abf6d58ec725e7e1a6faf0f50634e935" ns2:_="" ns3:_="" ns4:_="">
    <xsd:import namespace="22c6c2c5-5571-41dc-9a8b-2d744cf9f887"/>
    <xsd:import namespace="079a348b-e8ff-440a-a03f-072fd1f85541"/>
    <xsd:import namespace="5c5cd6bc-8ada-47d9-af4c-ecaf393cdcc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c6c2c5-5571-41dc-9a8b-2d744cf9f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11c5d032-4d3a-4e32-a133-a877f2adec2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9a348b-e8ff-440a-a03f-072fd1f8554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2c2759-7d3c-44bf-a79f-7d24d551029d}" ma:internalName="TaxCatchAll" ma:showField="CatchAllData" ma:web="079a348b-e8ff-440a-a03f-072fd1f855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5cd6bc-8ada-47d9-af4c-ecaf393cdccf"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B93DFD-420E-4BC7-85B5-5DA97AFEB2D0}">
  <ds:schemaRefs>
    <ds:schemaRef ds:uri="http://schemas.microsoft.com/sharepoint/v3/contenttype/forms"/>
  </ds:schemaRefs>
</ds:datastoreItem>
</file>

<file path=customXml/itemProps2.xml><?xml version="1.0" encoding="utf-8"?>
<ds:datastoreItem xmlns:ds="http://schemas.openxmlformats.org/officeDocument/2006/customXml" ds:itemID="{A5F9A311-F160-406C-A66C-7DD1930188D6}">
  <ds:schemaRefs>
    <ds:schemaRef ds:uri="http://schemas.microsoft.com/office/2006/metadata/properties"/>
    <ds:schemaRef ds:uri="http://schemas.microsoft.com/office/infopath/2007/PartnerControls"/>
    <ds:schemaRef ds:uri="22c6c2c5-5571-41dc-9a8b-2d744cf9f887"/>
    <ds:schemaRef ds:uri="079a348b-e8ff-440a-a03f-072fd1f85541"/>
  </ds:schemaRefs>
</ds:datastoreItem>
</file>

<file path=customXml/itemProps3.xml><?xml version="1.0" encoding="utf-8"?>
<ds:datastoreItem xmlns:ds="http://schemas.openxmlformats.org/officeDocument/2006/customXml" ds:itemID="{B75C0A9E-07C5-4479-ADC9-E1950F730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c6c2c5-5571-41dc-9a8b-2d744cf9f887"/>
    <ds:schemaRef ds:uri="079a348b-e8ff-440a-a03f-072fd1f85541"/>
    <ds:schemaRef ds:uri="5c5cd6bc-8ada-47d9-af4c-ecaf393cdc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TotalTime>
  <Words>797</Words>
  <Application>Microsoft Office PowerPoint</Application>
  <PresentationFormat>Aangepast</PresentationFormat>
  <Paragraphs>76</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Outfit</vt:lpstr>
      <vt:lpstr>Outfit-Thin</vt:lpstr>
      <vt:lpstr>Office Theme</vt:lpstr>
      <vt:lpstr>PowerPoint-presentatie</vt:lpstr>
      <vt:lpstr>D.H.R. Duurzaam – wie zijn wij? </vt:lpstr>
      <vt:lpstr>D.H.R. Duurzaam – initiatief en ontstaan</vt:lpstr>
      <vt:lpstr>D.H.R. Duurzaam - uniek </vt:lpstr>
      <vt:lpstr>D.H.R. Duurzaam huidig en toekomst tracé  </vt:lpstr>
      <vt:lpstr>Hoe werkt het in de winter? </vt:lpstr>
      <vt:lpstr>Hoe werkt het in de zomer? </vt:lpstr>
      <vt:lpstr>D.H.R. Duurzaam – een simpele oplossing? </vt:lpstr>
      <vt:lpstr>Wat kan beter?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Rudy Loos</dc:creator>
  <cp:lastModifiedBy>Rudy Loos</cp:lastModifiedBy>
  <cp:revision>1</cp:revision>
  <dcterms:created xsi:type="dcterms:W3CDTF">2022-01-25T12:38:20Z</dcterms:created>
  <dcterms:modified xsi:type="dcterms:W3CDTF">2023-10-24T07:57:47Z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2022-01-25T00:00:00Z</vt:filetime>
  </property>
  <property fmtid="{D5CDD505-2E9C-101B-9397-08002B2CF9AE}" pid="3" name="Creator">
    <vt:lpwstr>Adobe InDesign 17.0 (Macintosh)</vt:lpwstr>
  </property>
  <property fmtid="{D5CDD505-2E9C-101B-9397-08002B2CF9AE}" pid="4" name="LastSaved">
    <vt:filetime>2022-01-25T00:00:00Z</vt:filetime>
  </property>
  <property fmtid="{D5CDD505-2E9C-101B-9397-08002B2CF9AE}" pid="5" name="ContentTypeId">
    <vt:lpwstr>0x010100F732D3979F96DB4A89DD177BEAAC42C0</vt:lpwstr>
  </property>
</Properties>
</file>